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0"/>
  </p:notesMasterIdLst>
  <p:sldIdLst>
    <p:sldId id="257" r:id="rId5"/>
    <p:sldId id="259" r:id="rId6"/>
    <p:sldId id="261" r:id="rId7"/>
    <p:sldId id="344" r:id="rId8"/>
    <p:sldId id="345" r:id="rId9"/>
    <p:sldId id="350" r:id="rId10"/>
    <p:sldId id="347" r:id="rId11"/>
    <p:sldId id="351" r:id="rId12"/>
    <p:sldId id="353" r:id="rId13"/>
    <p:sldId id="361" r:id="rId14"/>
    <p:sldId id="352" r:id="rId15"/>
    <p:sldId id="354" r:id="rId16"/>
    <p:sldId id="356" r:id="rId17"/>
    <p:sldId id="359" r:id="rId18"/>
    <p:sldId id="358" r:id="rId19"/>
    <p:sldId id="278" r:id="rId20"/>
    <p:sldId id="280" r:id="rId21"/>
    <p:sldId id="279" r:id="rId22"/>
    <p:sldId id="281" r:id="rId23"/>
    <p:sldId id="340" r:id="rId24"/>
    <p:sldId id="346" r:id="rId25"/>
    <p:sldId id="360" r:id="rId26"/>
    <p:sldId id="364" r:id="rId27"/>
    <p:sldId id="363" r:id="rId28"/>
    <p:sldId id="2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FB81ED-BC6D-1B9D-4A9F-5BB3B66A55BC}" v="2720" dt="2025-02-03T03:33:19.776"/>
    <p1510:client id="{FF586E5B-ED55-0941-B007-BEF63788C26A}" v="2" dt="2025-02-03T03:35:30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 Sun" userId="S::yuan.sun@openavenuesfoundation.org::ef2655d3-fdfa-4d6d-9e43-e6e57d7b01e4" providerId="AD" clId="Web-{9BF7774E-0589-9F16-DE17-44725812C739}"/>
    <pc:docChg chg="modSld sldOrd">
      <pc:chgData name="Yuan Sun" userId="S::yuan.sun@openavenuesfoundation.org::ef2655d3-fdfa-4d6d-9e43-e6e57d7b01e4" providerId="AD" clId="Web-{9BF7774E-0589-9F16-DE17-44725812C739}" dt="2025-01-22T17:57:17.766" v="1"/>
      <pc:docMkLst>
        <pc:docMk/>
      </pc:docMkLst>
      <pc:sldChg chg="modSp ord">
        <pc:chgData name="Yuan Sun" userId="S::yuan.sun@openavenuesfoundation.org::ef2655d3-fdfa-4d6d-9e43-e6e57d7b01e4" providerId="AD" clId="Web-{9BF7774E-0589-9F16-DE17-44725812C739}" dt="2025-01-22T17:57:17.766" v="1"/>
        <pc:sldMkLst>
          <pc:docMk/>
          <pc:sldMk cId="413795674" sldId="278"/>
        </pc:sldMkLst>
        <pc:spChg chg="mod">
          <ac:chgData name="Yuan Sun" userId="S::yuan.sun@openavenuesfoundation.org::ef2655d3-fdfa-4d6d-9e43-e6e57d7b01e4" providerId="AD" clId="Web-{9BF7774E-0589-9F16-DE17-44725812C739}" dt="2025-01-22T16:45:46.284" v="0" actId="20577"/>
          <ac:spMkLst>
            <pc:docMk/>
            <pc:sldMk cId="413795674" sldId="278"/>
            <ac:spMk id="149" creationId="{00000000-0000-0000-0000-000000000000}"/>
          </ac:spMkLst>
        </pc:spChg>
      </pc:sldChg>
    </pc:docChg>
  </pc:docChgLst>
  <pc:docChgLst>
    <pc:chgData name="Yuan Sun" userId="S::yuan.sun@openavenuesfoundation.org::ef2655d3-fdfa-4d6d-9e43-e6e57d7b01e4" providerId="AD" clId="Web-{2EE1C220-BBE9-6A12-9F03-EA4E663A9581}"/>
    <pc:docChg chg="addSld delSld">
      <pc:chgData name="Yuan Sun" userId="S::yuan.sun@openavenuesfoundation.org::ef2655d3-fdfa-4d6d-9e43-e6e57d7b01e4" providerId="AD" clId="Web-{2EE1C220-BBE9-6A12-9F03-EA4E663A9581}" dt="2025-01-12T19:07:50.325" v="15"/>
      <pc:docMkLst>
        <pc:docMk/>
      </pc:docMkLst>
      <pc:sldChg chg="del">
        <pc:chgData name="Yuan Sun" userId="S::yuan.sun@openavenuesfoundation.org::ef2655d3-fdfa-4d6d-9e43-e6e57d7b01e4" providerId="AD" clId="Web-{2EE1C220-BBE9-6A12-9F03-EA4E663A9581}" dt="2025-01-12T18:55:42.501" v="1"/>
        <pc:sldMkLst>
          <pc:docMk/>
          <pc:sldMk cId="109857222" sldId="256"/>
        </pc:sldMkLst>
      </pc:sldChg>
      <pc:sldChg chg="add del">
        <pc:chgData name="Yuan Sun" userId="S::yuan.sun@openavenuesfoundation.org::ef2655d3-fdfa-4d6d-9e43-e6e57d7b01e4" providerId="AD" clId="Web-{2EE1C220-BBE9-6A12-9F03-EA4E663A9581}" dt="2025-01-12T19:07:50.325" v="15"/>
        <pc:sldMkLst>
          <pc:docMk/>
          <pc:sldMk cId="1948395795" sldId="256"/>
        </pc:sldMkLst>
      </pc:sldChg>
      <pc:sldChg chg="add">
        <pc:chgData name="Yuan Sun" userId="S::yuan.sun@openavenuesfoundation.org::ef2655d3-fdfa-4d6d-9e43-e6e57d7b01e4" providerId="AD" clId="Web-{2EE1C220-BBE9-6A12-9F03-EA4E663A9581}" dt="2025-01-12T18:55:40.422" v="0"/>
        <pc:sldMkLst>
          <pc:docMk/>
          <pc:sldMk cId="2338842696" sldId="257"/>
        </pc:sldMkLst>
      </pc:sldChg>
      <pc:sldChg chg="add del">
        <pc:chgData name="Yuan Sun" userId="S::yuan.sun@openavenuesfoundation.org::ef2655d3-fdfa-4d6d-9e43-e6e57d7b01e4" providerId="AD" clId="Web-{2EE1C220-BBE9-6A12-9F03-EA4E663A9581}" dt="2025-01-12T18:57:06.660" v="7"/>
        <pc:sldMkLst>
          <pc:docMk/>
          <pc:sldMk cId="735900318" sldId="258"/>
        </pc:sldMkLst>
      </pc:sldChg>
      <pc:sldChg chg="add">
        <pc:chgData name="Yuan Sun" userId="S::yuan.sun@openavenuesfoundation.org::ef2655d3-fdfa-4d6d-9e43-e6e57d7b01e4" providerId="AD" clId="Web-{2EE1C220-BBE9-6A12-9F03-EA4E663A9581}" dt="2025-01-12T18:57:14.910" v="8"/>
        <pc:sldMkLst>
          <pc:docMk/>
          <pc:sldMk cId="2870704557" sldId="258"/>
        </pc:sldMkLst>
      </pc:sldChg>
      <pc:sldChg chg="add del">
        <pc:chgData name="Yuan Sun" userId="S::yuan.sun@openavenuesfoundation.org::ef2655d3-fdfa-4d6d-9e43-e6e57d7b01e4" providerId="AD" clId="Web-{2EE1C220-BBE9-6A12-9F03-EA4E663A9581}" dt="2025-01-12T18:58:13.663" v="12"/>
        <pc:sldMkLst>
          <pc:docMk/>
          <pc:sldMk cId="2291032972" sldId="259"/>
        </pc:sldMkLst>
      </pc:sldChg>
      <pc:sldChg chg="add del">
        <pc:chgData name="Yuan Sun" userId="S::yuan.sun@openavenuesfoundation.org::ef2655d3-fdfa-4d6d-9e43-e6e57d7b01e4" providerId="AD" clId="Web-{2EE1C220-BBE9-6A12-9F03-EA4E663A9581}" dt="2025-01-12T18:57:32.192" v="10"/>
        <pc:sldMkLst>
          <pc:docMk/>
          <pc:sldMk cId="2818916109" sldId="259"/>
        </pc:sldMkLst>
      </pc:sldChg>
      <pc:sldChg chg="add">
        <pc:chgData name="Yuan Sun" userId="S::yuan.sun@openavenuesfoundation.org::ef2655d3-fdfa-4d6d-9e43-e6e57d7b01e4" providerId="AD" clId="Web-{2EE1C220-BBE9-6A12-9F03-EA4E663A9581}" dt="2025-01-12T18:58:18.882" v="13"/>
        <pc:sldMkLst>
          <pc:docMk/>
          <pc:sldMk cId="0" sldId="272"/>
        </pc:sldMkLst>
      </pc:sldChg>
      <pc:sldChg chg="add">
        <pc:chgData name="Yuan Sun" userId="S::yuan.sun@openavenuesfoundation.org::ef2655d3-fdfa-4d6d-9e43-e6e57d7b01e4" providerId="AD" clId="Web-{2EE1C220-BBE9-6A12-9F03-EA4E663A9581}" dt="2025-01-12T18:58:29.038" v="14"/>
        <pc:sldMkLst>
          <pc:docMk/>
          <pc:sldMk cId="0" sldId="276"/>
        </pc:sldMkLst>
      </pc:sldChg>
      <pc:sldMasterChg chg="addSldLayout">
        <pc:chgData name="Yuan Sun" userId="S::yuan.sun@openavenuesfoundation.org::ef2655d3-fdfa-4d6d-9e43-e6e57d7b01e4" providerId="AD" clId="Web-{2EE1C220-BBE9-6A12-9F03-EA4E663A9581}" dt="2025-01-12T18:57:14.910" v="8"/>
        <pc:sldMasterMkLst>
          <pc:docMk/>
          <pc:sldMasterMk cId="2460954070" sldId="2147483660"/>
        </pc:sldMasterMkLst>
        <pc:sldLayoutChg chg="add">
          <pc:chgData name="Yuan Sun" userId="S::yuan.sun@openavenuesfoundation.org::ef2655d3-fdfa-4d6d-9e43-e6e57d7b01e4" providerId="AD" clId="Web-{2EE1C220-BBE9-6A12-9F03-EA4E663A9581}" dt="2025-01-12T18:55:40.422" v="0"/>
          <pc:sldLayoutMkLst>
            <pc:docMk/>
            <pc:sldMasterMk cId="2460954070" sldId="2147483660"/>
            <pc:sldLayoutMk cId="67922790" sldId="2147483672"/>
          </pc:sldLayoutMkLst>
        </pc:sldLayoutChg>
        <pc:sldLayoutChg chg="add">
          <pc:chgData name="Yuan Sun" userId="S::yuan.sun@openavenuesfoundation.org::ef2655d3-fdfa-4d6d-9e43-e6e57d7b01e4" providerId="AD" clId="Web-{2EE1C220-BBE9-6A12-9F03-EA4E663A9581}" dt="2025-01-12T18:57:14.910" v="8"/>
          <pc:sldLayoutMkLst>
            <pc:docMk/>
            <pc:sldMasterMk cId="2460954070" sldId="2147483660"/>
            <pc:sldLayoutMk cId="2336614730" sldId="2147483673"/>
          </pc:sldLayoutMkLst>
        </pc:sldLayoutChg>
      </pc:sldMasterChg>
    </pc:docChg>
  </pc:docChgLst>
  <pc:docChgLst>
    <pc:chgData name="Yuan Sun" userId="S::yuan.sun@openavenuesfoundation.org::ef2655d3-fdfa-4d6d-9e43-e6e57d7b01e4" providerId="AD" clId="Web-{FF586E5B-ED55-0941-B007-BEF63788C26A}"/>
    <pc:docChg chg="sldOrd">
      <pc:chgData name="Yuan Sun" userId="S::yuan.sun@openavenuesfoundation.org::ef2655d3-fdfa-4d6d-9e43-e6e57d7b01e4" providerId="AD" clId="Web-{FF586E5B-ED55-0941-B007-BEF63788C26A}" dt="2025-02-03T03:35:30.225" v="1"/>
      <pc:docMkLst>
        <pc:docMk/>
      </pc:docMkLst>
      <pc:sldChg chg="ord">
        <pc:chgData name="Yuan Sun" userId="S::yuan.sun@openavenuesfoundation.org::ef2655d3-fdfa-4d6d-9e43-e6e57d7b01e4" providerId="AD" clId="Web-{FF586E5B-ED55-0941-B007-BEF63788C26A}" dt="2025-02-03T03:35:18.974" v="0"/>
        <pc:sldMkLst>
          <pc:docMk/>
          <pc:sldMk cId="2268437620" sldId="277"/>
        </pc:sldMkLst>
      </pc:sldChg>
      <pc:sldChg chg="ord">
        <pc:chgData name="Yuan Sun" userId="S::yuan.sun@openavenuesfoundation.org::ef2655d3-fdfa-4d6d-9e43-e6e57d7b01e4" providerId="AD" clId="Web-{FF586E5B-ED55-0941-B007-BEF63788C26A}" dt="2025-02-03T03:35:30.225" v="1"/>
        <pc:sldMkLst>
          <pc:docMk/>
          <pc:sldMk cId="630544086" sldId="363"/>
        </pc:sldMkLst>
      </pc:sldChg>
    </pc:docChg>
  </pc:docChgLst>
  <pc:docChgLst>
    <pc:chgData name="Yuan Sun" userId="S::yuan.sun@openavenuesfoundation.org::ef2655d3-fdfa-4d6d-9e43-e6e57d7b01e4" providerId="AD" clId="Web-{88FB81ED-BC6D-1B9D-4A9F-5BB3B66A55BC}"/>
    <pc:docChg chg="addSld delSld modSld sldOrd">
      <pc:chgData name="Yuan Sun" userId="S::yuan.sun@openavenuesfoundation.org::ef2655d3-fdfa-4d6d-9e43-e6e57d7b01e4" providerId="AD" clId="Web-{88FB81ED-BC6D-1B9D-4A9F-5BB3B66A55BC}" dt="2025-02-03T03:33:19.776" v="2505" actId="20577"/>
      <pc:docMkLst>
        <pc:docMk/>
      </pc:docMkLst>
      <pc:sldChg chg="addSp delSp modSp">
        <pc:chgData name="Yuan Sun" userId="S::yuan.sun@openavenuesfoundation.org::ef2655d3-fdfa-4d6d-9e43-e6e57d7b01e4" providerId="AD" clId="Web-{88FB81ED-BC6D-1B9D-4A9F-5BB3B66A55BC}" dt="2025-02-03T01:50:10.647" v="414"/>
        <pc:sldMkLst>
          <pc:docMk/>
          <pc:sldMk cId="0" sldId="259"/>
        </pc:sldMkLst>
        <pc:spChg chg="add del">
          <ac:chgData name="Yuan Sun" userId="S::yuan.sun@openavenuesfoundation.org::ef2655d3-fdfa-4d6d-9e43-e6e57d7b01e4" providerId="AD" clId="Web-{88FB81ED-BC6D-1B9D-4A9F-5BB3B66A55BC}" dt="2025-02-03T01:50:10.647" v="414"/>
          <ac:spMkLst>
            <pc:docMk/>
            <pc:sldMk cId="0" sldId="259"/>
            <ac:spMk id="3" creationId="{19338D36-7307-E4B0-980E-92933ED306A8}"/>
          </ac:spMkLst>
        </pc:spChg>
        <pc:spChg chg="mod">
          <ac:chgData name="Yuan Sun" userId="S::yuan.sun@openavenuesfoundation.org::ef2655d3-fdfa-4d6d-9e43-e6e57d7b01e4" providerId="AD" clId="Web-{88FB81ED-BC6D-1B9D-4A9F-5BB3B66A55BC}" dt="2025-02-03T01:49:39.693" v="412" actId="20577"/>
          <ac:spMkLst>
            <pc:docMk/>
            <pc:sldMk cId="0" sldId="259"/>
            <ac:spMk id="161" creationId="{00000000-0000-0000-0000-000000000000}"/>
          </ac:spMkLst>
        </pc:spChg>
      </pc:sldChg>
      <pc:sldChg chg="addSp delSp modSp add mod ord setBg">
        <pc:chgData name="Yuan Sun" userId="S::yuan.sun@openavenuesfoundation.org::ef2655d3-fdfa-4d6d-9e43-e6e57d7b01e4" providerId="AD" clId="Web-{88FB81ED-BC6D-1B9D-4A9F-5BB3B66A55BC}" dt="2025-02-03T03:14:01.655" v="1872" actId="20577"/>
        <pc:sldMkLst>
          <pc:docMk/>
          <pc:sldMk cId="3730843822" sldId="261"/>
        </pc:sldMkLst>
        <pc:spChg chg="mod">
          <ac:chgData name="Yuan Sun" userId="S::yuan.sun@openavenuesfoundation.org::ef2655d3-fdfa-4d6d-9e43-e6e57d7b01e4" providerId="AD" clId="Web-{88FB81ED-BC6D-1B9D-4A9F-5BB3B66A55BC}" dt="2025-02-03T02:15:20.849" v="543" actId="1076"/>
          <ac:spMkLst>
            <pc:docMk/>
            <pc:sldMk cId="3730843822" sldId="261"/>
            <ac:spMk id="2" creationId="{246E2E98-D37C-4DBB-B06B-AD57F3C2CB05}"/>
          </ac:spMkLst>
        </pc:spChg>
        <pc:spChg chg="mod">
          <ac:chgData name="Yuan Sun" userId="S::yuan.sun@openavenuesfoundation.org::ef2655d3-fdfa-4d6d-9e43-e6e57d7b01e4" providerId="AD" clId="Web-{88FB81ED-BC6D-1B9D-4A9F-5BB3B66A55BC}" dt="2025-02-03T03:14:01.655" v="1872" actId="20577"/>
          <ac:spMkLst>
            <pc:docMk/>
            <pc:sldMk cId="3730843822" sldId="261"/>
            <ac:spMk id="6" creationId="{B32EB954-88D1-4E97-9551-CE0D7E8829C7}"/>
          </ac:spMkLst>
        </pc:spChg>
        <pc:spChg chg="add">
          <ac:chgData name="Yuan Sun" userId="S::yuan.sun@openavenuesfoundation.org::ef2655d3-fdfa-4d6d-9e43-e6e57d7b01e4" providerId="AD" clId="Web-{88FB81ED-BC6D-1B9D-4A9F-5BB3B66A55BC}" dt="2025-02-03T02:10:31.416" v="490"/>
          <ac:spMkLst>
            <pc:docMk/>
            <pc:sldMk cId="3730843822" sldId="261"/>
            <ac:spMk id="11" creationId="{F13C74B1-5B17-4795-BED0-7140497B445A}"/>
          </ac:spMkLst>
        </pc:spChg>
        <pc:spChg chg="add">
          <ac:chgData name="Yuan Sun" userId="S::yuan.sun@openavenuesfoundation.org::ef2655d3-fdfa-4d6d-9e43-e6e57d7b01e4" providerId="AD" clId="Web-{88FB81ED-BC6D-1B9D-4A9F-5BB3B66A55BC}" dt="2025-02-03T02:10:31.416" v="490"/>
          <ac:spMkLst>
            <pc:docMk/>
            <pc:sldMk cId="3730843822" sldId="261"/>
            <ac:spMk id="13" creationId="{D4974D33-8DC5-464E-8C6D-BE58F0669C17}"/>
          </ac:spMkLst>
        </pc:spChg>
        <pc:picChg chg="add mod">
          <ac:chgData name="Yuan Sun" userId="S::yuan.sun@openavenuesfoundation.org::ef2655d3-fdfa-4d6d-9e43-e6e57d7b01e4" providerId="AD" clId="Web-{88FB81ED-BC6D-1B9D-4A9F-5BB3B66A55BC}" dt="2025-02-03T02:15:15.505" v="542" actId="14100"/>
          <ac:picMkLst>
            <pc:docMk/>
            <pc:sldMk cId="3730843822" sldId="261"/>
            <ac:picMk id="3" creationId="{73D957D8-FCEC-8793-3918-1BA0BA0B9D0C}"/>
          </ac:picMkLst>
        </pc:picChg>
        <pc:picChg chg="del">
          <ac:chgData name="Yuan Sun" userId="S::yuan.sun@openavenuesfoundation.org::ef2655d3-fdfa-4d6d-9e43-e6e57d7b01e4" providerId="AD" clId="Web-{88FB81ED-BC6D-1B9D-4A9F-5BB3B66A55BC}" dt="2025-02-03T02:09:52.618" v="487"/>
          <ac:picMkLst>
            <pc:docMk/>
            <pc:sldMk cId="3730843822" sldId="261"/>
            <ac:picMk id="5" creationId="{68EB8699-C90E-9184-472E-F85C59C8BF6A}"/>
          </ac:picMkLst>
        </pc:picChg>
      </pc:sldChg>
      <pc:sldChg chg="del">
        <pc:chgData name="Yuan Sun" userId="S::yuan.sun@openavenuesfoundation.org::ef2655d3-fdfa-4d6d-9e43-e6e57d7b01e4" providerId="AD" clId="Web-{88FB81ED-BC6D-1B9D-4A9F-5BB3B66A55BC}" dt="2025-02-03T02:19:05.468" v="568"/>
        <pc:sldMkLst>
          <pc:docMk/>
          <pc:sldMk cId="0" sldId="272"/>
        </pc:sldMkLst>
      </pc:sldChg>
      <pc:sldChg chg="del">
        <pc:chgData name="Yuan Sun" userId="S::yuan.sun@openavenuesfoundation.org::ef2655d3-fdfa-4d6d-9e43-e6e57d7b01e4" providerId="AD" clId="Web-{88FB81ED-BC6D-1B9D-4A9F-5BB3B66A55BC}" dt="2025-02-03T02:19:07.249" v="569"/>
        <pc:sldMkLst>
          <pc:docMk/>
          <pc:sldMk cId="0" sldId="276"/>
        </pc:sldMkLst>
      </pc:sldChg>
      <pc:sldChg chg="ord">
        <pc:chgData name="Yuan Sun" userId="S::yuan.sun@openavenuesfoundation.org::ef2655d3-fdfa-4d6d-9e43-e6e57d7b01e4" providerId="AD" clId="Web-{88FB81ED-BC6D-1B9D-4A9F-5BB3B66A55BC}" dt="2025-02-03T03:13:23.122" v="1868"/>
        <pc:sldMkLst>
          <pc:docMk/>
          <pc:sldMk cId="2268437620" sldId="277"/>
        </pc:sldMkLst>
      </pc:sldChg>
      <pc:sldChg chg="modSp">
        <pc:chgData name="Yuan Sun" userId="S::yuan.sun@openavenuesfoundation.org::ef2655d3-fdfa-4d6d-9e43-e6e57d7b01e4" providerId="AD" clId="Web-{88FB81ED-BC6D-1B9D-4A9F-5BB3B66A55BC}" dt="2025-02-03T02:03:39.195" v="459" actId="20577"/>
        <pc:sldMkLst>
          <pc:docMk/>
          <pc:sldMk cId="413795674" sldId="278"/>
        </pc:sldMkLst>
        <pc:spChg chg="mod">
          <ac:chgData name="Yuan Sun" userId="S::yuan.sun@openavenuesfoundation.org::ef2655d3-fdfa-4d6d-9e43-e6e57d7b01e4" providerId="AD" clId="Web-{88FB81ED-BC6D-1B9D-4A9F-5BB3B66A55BC}" dt="2025-02-03T02:03:39.195" v="459" actId="20577"/>
          <ac:spMkLst>
            <pc:docMk/>
            <pc:sldMk cId="413795674" sldId="278"/>
            <ac:spMk id="149" creationId="{00000000-0000-0000-0000-000000000000}"/>
          </ac:spMkLst>
        </pc:spChg>
      </pc:sldChg>
      <pc:sldChg chg="modSp add replId">
        <pc:chgData name="Yuan Sun" userId="S::yuan.sun@openavenuesfoundation.org::ef2655d3-fdfa-4d6d-9e43-e6e57d7b01e4" providerId="AD" clId="Web-{88FB81ED-BC6D-1B9D-4A9F-5BB3B66A55BC}" dt="2025-02-03T03:33:19.776" v="2505" actId="20577"/>
        <pc:sldMkLst>
          <pc:docMk/>
          <pc:sldMk cId="2302508668" sldId="279"/>
        </pc:sldMkLst>
        <pc:spChg chg="mod">
          <ac:chgData name="Yuan Sun" userId="S::yuan.sun@openavenuesfoundation.org::ef2655d3-fdfa-4d6d-9e43-e6e57d7b01e4" providerId="AD" clId="Web-{88FB81ED-BC6D-1B9D-4A9F-5BB3B66A55BC}" dt="2025-02-03T03:33:19.776" v="2505" actId="20577"/>
          <ac:spMkLst>
            <pc:docMk/>
            <pc:sldMk cId="2302508668" sldId="279"/>
            <ac:spMk id="149" creationId="{76C14D50-C179-2BE8-83E1-D81CB42638CE}"/>
          </ac:spMkLst>
        </pc:spChg>
      </pc:sldChg>
      <pc:sldChg chg="modSp add replId">
        <pc:chgData name="Yuan Sun" userId="S::yuan.sun@openavenuesfoundation.org::ef2655d3-fdfa-4d6d-9e43-e6e57d7b01e4" providerId="AD" clId="Web-{88FB81ED-BC6D-1B9D-4A9F-5BB3B66A55BC}" dt="2025-02-03T02:04:14.665" v="468" actId="20577"/>
        <pc:sldMkLst>
          <pc:docMk/>
          <pc:sldMk cId="3266938503" sldId="280"/>
        </pc:sldMkLst>
        <pc:spChg chg="mod">
          <ac:chgData name="Yuan Sun" userId="S::yuan.sun@openavenuesfoundation.org::ef2655d3-fdfa-4d6d-9e43-e6e57d7b01e4" providerId="AD" clId="Web-{88FB81ED-BC6D-1B9D-4A9F-5BB3B66A55BC}" dt="2025-02-03T02:04:14.665" v="468" actId="20577"/>
          <ac:spMkLst>
            <pc:docMk/>
            <pc:sldMk cId="3266938503" sldId="280"/>
            <ac:spMk id="149" creationId="{6AB04180-5377-9298-919F-C99749FE7F2A}"/>
          </ac:spMkLst>
        </pc:spChg>
      </pc:sldChg>
      <pc:sldChg chg="addSp delSp modSp add replId">
        <pc:chgData name="Yuan Sun" userId="S::yuan.sun@openavenuesfoundation.org::ef2655d3-fdfa-4d6d-9e43-e6e57d7b01e4" providerId="AD" clId="Web-{88FB81ED-BC6D-1B9D-4A9F-5BB3B66A55BC}" dt="2025-02-03T02:09:09.882" v="484" actId="20577"/>
        <pc:sldMkLst>
          <pc:docMk/>
          <pc:sldMk cId="742155119" sldId="281"/>
        </pc:sldMkLst>
        <pc:spChg chg="mod">
          <ac:chgData name="Yuan Sun" userId="S::yuan.sun@openavenuesfoundation.org::ef2655d3-fdfa-4d6d-9e43-e6e57d7b01e4" providerId="AD" clId="Web-{88FB81ED-BC6D-1B9D-4A9F-5BB3B66A55BC}" dt="2025-02-03T02:09:09.882" v="484" actId="20577"/>
          <ac:spMkLst>
            <pc:docMk/>
            <pc:sldMk cId="742155119" sldId="281"/>
            <ac:spMk id="148" creationId="{3EF10B61-248C-C3C9-4E26-F58341B67B51}"/>
          </ac:spMkLst>
        </pc:spChg>
        <pc:spChg chg="del">
          <ac:chgData name="Yuan Sun" userId="S::yuan.sun@openavenuesfoundation.org::ef2655d3-fdfa-4d6d-9e43-e6e57d7b01e4" providerId="AD" clId="Web-{88FB81ED-BC6D-1B9D-4A9F-5BB3B66A55BC}" dt="2025-02-03T02:08:42.787" v="470"/>
          <ac:spMkLst>
            <pc:docMk/>
            <pc:sldMk cId="742155119" sldId="281"/>
            <ac:spMk id="149" creationId="{EAAFDF8C-D9A8-C3DD-AC1E-5EDF65250932}"/>
          </ac:spMkLst>
        </pc:spChg>
        <pc:picChg chg="add mod">
          <ac:chgData name="Yuan Sun" userId="S::yuan.sun@openavenuesfoundation.org::ef2655d3-fdfa-4d6d-9e43-e6e57d7b01e4" providerId="AD" clId="Web-{88FB81ED-BC6D-1B9D-4A9F-5BB3B66A55BC}" dt="2025-02-03T02:08:45.694" v="471"/>
          <ac:picMkLst>
            <pc:docMk/>
            <pc:sldMk cId="742155119" sldId="281"/>
            <ac:picMk id="2" creationId="{A58B5524-9E2E-7C7E-1285-CE46E756735A}"/>
          </ac:picMkLst>
        </pc:picChg>
      </pc:sldChg>
      <pc:sldChg chg="add">
        <pc:chgData name="Yuan Sun" userId="S::yuan.sun@openavenuesfoundation.org::ef2655d3-fdfa-4d6d-9e43-e6e57d7b01e4" providerId="AD" clId="Web-{88FB81ED-BC6D-1B9D-4A9F-5BB3B66A55BC}" dt="2025-02-03T02:20:52.612" v="573"/>
        <pc:sldMkLst>
          <pc:docMk/>
          <pc:sldMk cId="3540089179" sldId="340"/>
        </pc:sldMkLst>
      </pc:sldChg>
      <pc:sldChg chg="addSp delSp modSp add mod ord setBg">
        <pc:chgData name="Yuan Sun" userId="S::yuan.sun@openavenuesfoundation.org::ef2655d3-fdfa-4d6d-9e43-e6e57d7b01e4" providerId="AD" clId="Web-{88FB81ED-BC6D-1B9D-4A9F-5BB3B66A55BC}" dt="2025-02-03T02:13:23.313" v="523"/>
        <pc:sldMkLst>
          <pc:docMk/>
          <pc:sldMk cId="806245482" sldId="344"/>
        </pc:sldMkLst>
        <pc:spChg chg="mod">
          <ac:chgData name="Yuan Sun" userId="S::yuan.sun@openavenuesfoundation.org::ef2655d3-fdfa-4d6d-9e43-e6e57d7b01e4" providerId="AD" clId="Web-{88FB81ED-BC6D-1B9D-4A9F-5BB3B66A55BC}" dt="2025-02-03T02:10:53.011" v="494"/>
          <ac:spMkLst>
            <pc:docMk/>
            <pc:sldMk cId="806245482" sldId="344"/>
            <ac:spMk id="2" creationId="{ADCDA0DC-EC29-4EF2-98D6-C38C01169939}"/>
          </ac:spMkLst>
        </pc:spChg>
        <pc:spChg chg="mod ord">
          <ac:chgData name="Yuan Sun" userId="S::yuan.sun@openavenuesfoundation.org::ef2655d3-fdfa-4d6d-9e43-e6e57d7b01e4" providerId="AD" clId="Web-{88FB81ED-BC6D-1B9D-4A9F-5BB3B66A55BC}" dt="2025-02-03T02:10:53.011" v="494"/>
          <ac:spMkLst>
            <pc:docMk/>
            <pc:sldMk cId="806245482" sldId="344"/>
            <ac:spMk id="6" creationId="{6A381A92-0CAB-4D3C-A8E3-5FC3F7AE58A5}"/>
          </ac:spMkLst>
        </pc:spChg>
        <pc:spChg chg="ord">
          <ac:chgData name="Yuan Sun" userId="S::yuan.sun@openavenuesfoundation.org::ef2655d3-fdfa-4d6d-9e43-e6e57d7b01e4" providerId="AD" clId="Web-{88FB81ED-BC6D-1B9D-4A9F-5BB3B66A55BC}" dt="2025-02-03T02:10:53.011" v="494"/>
          <ac:spMkLst>
            <pc:docMk/>
            <pc:sldMk cId="806245482" sldId="344"/>
            <ac:spMk id="7" creationId="{93204135-F84C-476B-AD13-F0A954E3DF0A}"/>
          </ac:spMkLst>
        </pc:spChg>
        <pc:spChg chg="add del">
          <ac:chgData name="Yuan Sun" userId="S::yuan.sun@openavenuesfoundation.org::ef2655d3-fdfa-4d6d-9e43-e6e57d7b01e4" providerId="AD" clId="Web-{88FB81ED-BC6D-1B9D-4A9F-5BB3B66A55BC}" dt="2025-02-03T02:10:45.745" v="492"/>
          <ac:spMkLst>
            <pc:docMk/>
            <pc:sldMk cId="806245482" sldId="344"/>
            <ac:spMk id="20" creationId="{AD96FDFD-4E42-4A06-B8B5-768A1DB9C2A9}"/>
          </ac:spMkLst>
        </pc:spChg>
        <pc:spChg chg="add del">
          <ac:chgData name="Yuan Sun" userId="S::yuan.sun@openavenuesfoundation.org::ef2655d3-fdfa-4d6d-9e43-e6e57d7b01e4" providerId="AD" clId="Web-{88FB81ED-BC6D-1B9D-4A9F-5BB3B66A55BC}" dt="2025-02-03T02:10:53.011" v="494"/>
          <ac:spMkLst>
            <pc:docMk/>
            <pc:sldMk cId="806245482" sldId="344"/>
            <ac:spMk id="22" creationId="{D2758DA7-6A89-49A1-B9F5-546D993242F8}"/>
          </ac:spMkLst>
        </pc:spChg>
        <pc:spChg chg="add del">
          <ac:chgData name="Yuan Sun" userId="S::yuan.sun@openavenuesfoundation.org::ef2655d3-fdfa-4d6d-9e43-e6e57d7b01e4" providerId="AD" clId="Web-{88FB81ED-BC6D-1B9D-4A9F-5BB3B66A55BC}" dt="2025-02-03T02:10:53.011" v="494"/>
          <ac:spMkLst>
            <pc:docMk/>
            <pc:sldMk cId="806245482" sldId="344"/>
            <ac:spMk id="23" creationId="{1E9986A5-A7D1-4022-BAC0-885FB7A141AE}"/>
          </ac:spMkLst>
        </pc:spChg>
        <pc:picChg chg="mod ord">
          <ac:chgData name="Yuan Sun" userId="S::yuan.sun@openavenuesfoundation.org::ef2655d3-fdfa-4d6d-9e43-e6e57d7b01e4" providerId="AD" clId="Web-{88FB81ED-BC6D-1B9D-4A9F-5BB3B66A55BC}" dt="2025-02-03T02:10:53.011" v="494"/>
          <ac:picMkLst>
            <pc:docMk/>
            <pc:sldMk cId="806245482" sldId="344"/>
            <ac:picMk id="8" creationId="{1D8F64C5-AFF6-4067-94E0-433976E7A86B}"/>
          </ac:picMkLst>
        </pc:picChg>
        <pc:picChg chg="mod">
          <ac:chgData name="Yuan Sun" userId="S::yuan.sun@openavenuesfoundation.org::ef2655d3-fdfa-4d6d-9e43-e6e57d7b01e4" providerId="AD" clId="Web-{88FB81ED-BC6D-1B9D-4A9F-5BB3B66A55BC}" dt="2025-02-03T02:10:53.011" v="494"/>
          <ac:picMkLst>
            <pc:docMk/>
            <pc:sldMk cId="806245482" sldId="344"/>
            <ac:picMk id="10" creationId="{44812272-47C0-4D49-A0C9-A3CFEB5096D8}"/>
          </ac:picMkLst>
        </pc:picChg>
        <pc:picChg chg="mod">
          <ac:chgData name="Yuan Sun" userId="S::yuan.sun@openavenuesfoundation.org::ef2655d3-fdfa-4d6d-9e43-e6e57d7b01e4" providerId="AD" clId="Web-{88FB81ED-BC6D-1B9D-4A9F-5BB3B66A55BC}" dt="2025-02-03T02:10:53.011" v="494"/>
          <ac:picMkLst>
            <pc:docMk/>
            <pc:sldMk cId="806245482" sldId="344"/>
            <ac:picMk id="12" creationId="{71BC5D76-1195-4AB1-A737-AAC523F8EDB3}"/>
          </ac:picMkLst>
        </pc:picChg>
      </pc:sldChg>
      <pc:sldChg chg="modSp add del replId">
        <pc:chgData name="Yuan Sun" userId="S::yuan.sun@openavenuesfoundation.org::ef2655d3-fdfa-4d6d-9e43-e6e57d7b01e4" providerId="AD" clId="Web-{88FB81ED-BC6D-1B9D-4A9F-5BB3B66A55BC}" dt="2025-02-03T02:18:33.420" v="563"/>
        <pc:sldMkLst>
          <pc:docMk/>
          <pc:sldMk cId="696257811" sldId="345"/>
        </pc:sldMkLst>
        <pc:spChg chg="mod">
          <ac:chgData name="Yuan Sun" userId="S::yuan.sun@openavenuesfoundation.org::ef2655d3-fdfa-4d6d-9e43-e6e57d7b01e4" providerId="AD" clId="Web-{88FB81ED-BC6D-1B9D-4A9F-5BB3B66A55BC}" dt="2025-02-03T02:18:18.669" v="562" actId="20577"/>
          <ac:spMkLst>
            <pc:docMk/>
            <pc:sldMk cId="696257811" sldId="345"/>
            <ac:spMk id="161" creationId="{FA50B215-55E8-7449-0358-DDDD3648E9AF}"/>
          </ac:spMkLst>
        </pc:spChg>
      </pc:sldChg>
      <pc:sldChg chg="modSp add replId">
        <pc:chgData name="Yuan Sun" userId="S::yuan.sun@openavenuesfoundation.org::ef2655d3-fdfa-4d6d-9e43-e6e57d7b01e4" providerId="AD" clId="Web-{88FB81ED-BC6D-1B9D-4A9F-5BB3B66A55BC}" dt="2025-02-03T02:18:51.639" v="567" actId="20577"/>
        <pc:sldMkLst>
          <pc:docMk/>
          <pc:sldMk cId="2444760940" sldId="345"/>
        </pc:sldMkLst>
        <pc:spChg chg="mod">
          <ac:chgData name="Yuan Sun" userId="S::yuan.sun@openavenuesfoundation.org::ef2655d3-fdfa-4d6d-9e43-e6e57d7b01e4" providerId="AD" clId="Web-{88FB81ED-BC6D-1B9D-4A9F-5BB3B66A55BC}" dt="2025-02-03T02:18:51.639" v="567" actId="20577"/>
          <ac:spMkLst>
            <pc:docMk/>
            <pc:sldMk cId="2444760940" sldId="345"/>
            <ac:spMk id="161" creationId="{67FC9773-4FB5-4602-6797-76352BDF1FE8}"/>
          </ac:spMkLst>
        </pc:spChg>
      </pc:sldChg>
      <pc:sldChg chg="addSp delSp modSp add del">
        <pc:chgData name="Yuan Sun" userId="S::yuan.sun@openavenuesfoundation.org::ef2655d3-fdfa-4d6d-9e43-e6e57d7b01e4" providerId="AD" clId="Web-{88FB81ED-BC6D-1B9D-4A9F-5BB3B66A55BC}" dt="2025-02-03T02:17:31.699" v="559"/>
        <pc:sldMkLst>
          <pc:docMk/>
          <pc:sldMk cId="3236062163" sldId="345"/>
        </pc:sldMkLst>
        <pc:spChg chg="mod">
          <ac:chgData name="Yuan Sun" userId="S::yuan.sun@openavenuesfoundation.org::ef2655d3-fdfa-4d6d-9e43-e6e57d7b01e4" providerId="AD" clId="Web-{88FB81ED-BC6D-1B9D-4A9F-5BB3B66A55BC}" dt="2025-02-03T02:16:54.087" v="558" actId="20577"/>
          <ac:spMkLst>
            <pc:docMk/>
            <pc:sldMk cId="3236062163" sldId="345"/>
            <ac:spMk id="6" creationId="{B32EB954-88D1-4E97-9551-CE0D7E8829C7}"/>
          </ac:spMkLst>
        </pc:spChg>
        <pc:picChg chg="add del">
          <ac:chgData name="Yuan Sun" userId="S::yuan.sun@openavenuesfoundation.org::ef2655d3-fdfa-4d6d-9e43-e6e57d7b01e4" providerId="AD" clId="Web-{88FB81ED-BC6D-1B9D-4A9F-5BB3B66A55BC}" dt="2025-02-03T02:16:17.039" v="548"/>
          <ac:picMkLst>
            <pc:docMk/>
            <pc:sldMk cId="3236062163" sldId="345"/>
            <ac:picMk id="4" creationId="{D7510A60-0B4E-D3FC-FC3F-59D933AB0B63}"/>
          </ac:picMkLst>
        </pc:picChg>
        <pc:picChg chg="del">
          <ac:chgData name="Yuan Sun" userId="S::yuan.sun@openavenuesfoundation.org::ef2655d3-fdfa-4d6d-9e43-e6e57d7b01e4" providerId="AD" clId="Web-{88FB81ED-BC6D-1B9D-4A9F-5BB3B66A55BC}" dt="2025-02-03T02:15:54.928" v="546"/>
          <ac:picMkLst>
            <pc:docMk/>
            <pc:sldMk cId="3236062163" sldId="345"/>
            <ac:picMk id="5" creationId="{68EB8699-C90E-9184-472E-F85C59C8BF6A}"/>
          </ac:picMkLst>
        </pc:picChg>
        <pc:picChg chg="add mod">
          <ac:chgData name="Yuan Sun" userId="S::yuan.sun@openavenuesfoundation.org::ef2655d3-fdfa-4d6d-9e43-e6e57d7b01e4" providerId="AD" clId="Web-{88FB81ED-BC6D-1B9D-4A9F-5BB3B66A55BC}" dt="2025-02-03T02:16:30.602" v="551" actId="1076"/>
          <ac:picMkLst>
            <pc:docMk/>
            <pc:sldMk cId="3236062163" sldId="345"/>
            <ac:picMk id="7" creationId="{768FB8A8-BE76-4744-8282-DF78121E97C5}"/>
          </ac:picMkLst>
        </pc:picChg>
      </pc:sldChg>
      <pc:sldChg chg="modSp add replId">
        <pc:chgData name="Yuan Sun" userId="S::yuan.sun@openavenuesfoundation.org::ef2655d3-fdfa-4d6d-9e43-e6e57d7b01e4" providerId="AD" clId="Web-{88FB81ED-BC6D-1B9D-4A9F-5BB3B66A55BC}" dt="2025-02-03T02:19:17.453" v="572" actId="20577"/>
        <pc:sldMkLst>
          <pc:docMk/>
          <pc:sldMk cId="1375996251" sldId="346"/>
        </pc:sldMkLst>
        <pc:spChg chg="mod">
          <ac:chgData name="Yuan Sun" userId="S::yuan.sun@openavenuesfoundation.org::ef2655d3-fdfa-4d6d-9e43-e6e57d7b01e4" providerId="AD" clId="Web-{88FB81ED-BC6D-1B9D-4A9F-5BB3B66A55BC}" dt="2025-02-03T02:19:17.453" v="572" actId="20577"/>
          <ac:spMkLst>
            <pc:docMk/>
            <pc:sldMk cId="1375996251" sldId="346"/>
            <ac:spMk id="161" creationId="{42EC206D-A9A5-0D0B-AB67-C7AB28C98959}"/>
          </ac:spMkLst>
        </pc:spChg>
      </pc:sldChg>
      <pc:sldChg chg="modSp add replId">
        <pc:chgData name="Yuan Sun" userId="S::yuan.sun@openavenuesfoundation.org::ef2655d3-fdfa-4d6d-9e43-e6e57d7b01e4" providerId="AD" clId="Web-{88FB81ED-BC6D-1B9D-4A9F-5BB3B66A55BC}" dt="2025-02-03T02:37:53.386" v="924" actId="20577"/>
        <pc:sldMkLst>
          <pc:docMk/>
          <pc:sldMk cId="1899225892" sldId="347"/>
        </pc:sldMkLst>
        <pc:spChg chg="mod">
          <ac:chgData name="Yuan Sun" userId="S::yuan.sun@openavenuesfoundation.org::ef2655d3-fdfa-4d6d-9e43-e6e57d7b01e4" providerId="AD" clId="Web-{88FB81ED-BC6D-1B9D-4A9F-5BB3B66A55BC}" dt="2025-02-03T02:37:53.386" v="924" actId="20577"/>
          <ac:spMkLst>
            <pc:docMk/>
            <pc:sldMk cId="1899225892" sldId="347"/>
            <ac:spMk id="149" creationId="{08E28882-805E-D918-33D8-D84BF9C631F1}"/>
          </ac:spMkLst>
        </pc:spChg>
      </pc:sldChg>
      <pc:sldChg chg="modSp add del ord replId">
        <pc:chgData name="Yuan Sun" userId="S::yuan.sun@openavenuesfoundation.org::ef2655d3-fdfa-4d6d-9e43-e6e57d7b01e4" providerId="AD" clId="Web-{88FB81ED-BC6D-1B9D-4A9F-5BB3B66A55BC}" dt="2025-02-03T02:26:07.484" v="598"/>
        <pc:sldMkLst>
          <pc:docMk/>
          <pc:sldMk cId="1972226663" sldId="347"/>
        </pc:sldMkLst>
        <pc:spChg chg="mod">
          <ac:chgData name="Yuan Sun" userId="S::yuan.sun@openavenuesfoundation.org::ef2655d3-fdfa-4d6d-9e43-e6e57d7b01e4" providerId="AD" clId="Web-{88FB81ED-BC6D-1B9D-4A9F-5BB3B66A55BC}" dt="2025-02-03T02:26:01.718" v="597" actId="20577"/>
          <ac:spMkLst>
            <pc:docMk/>
            <pc:sldMk cId="1972226663" sldId="347"/>
            <ac:spMk id="148" creationId="{985AB207-B46C-487E-8E1E-796679D3D5A9}"/>
          </ac:spMkLst>
        </pc:spChg>
        <pc:spChg chg="mod">
          <ac:chgData name="Yuan Sun" userId="S::yuan.sun@openavenuesfoundation.org::ef2655d3-fdfa-4d6d-9e43-e6e57d7b01e4" providerId="AD" clId="Web-{88FB81ED-BC6D-1B9D-4A9F-5BB3B66A55BC}" dt="2025-02-03T02:24:38.793" v="596" actId="20577"/>
          <ac:spMkLst>
            <pc:docMk/>
            <pc:sldMk cId="1972226663" sldId="347"/>
            <ac:spMk id="149" creationId="{50ADEB2C-7E17-61A9-229F-9A4A47BC112F}"/>
          </ac:spMkLst>
        </pc:spChg>
      </pc:sldChg>
      <pc:sldChg chg="addSp delSp modSp add del replId">
        <pc:chgData name="Yuan Sun" userId="S::yuan.sun@openavenuesfoundation.org::ef2655d3-fdfa-4d6d-9e43-e6e57d7b01e4" providerId="AD" clId="Web-{88FB81ED-BC6D-1B9D-4A9F-5BB3B66A55BC}" dt="2025-02-03T02:42:27.693" v="1001"/>
        <pc:sldMkLst>
          <pc:docMk/>
          <pc:sldMk cId="3649894875" sldId="348"/>
        </pc:sldMkLst>
        <pc:spChg chg="add del mod">
          <ac:chgData name="Yuan Sun" userId="S::yuan.sun@openavenuesfoundation.org::ef2655d3-fdfa-4d6d-9e43-e6e57d7b01e4" providerId="AD" clId="Web-{88FB81ED-BC6D-1B9D-4A9F-5BB3B66A55BC}" dt="2025-02-03T02:36:13.195" v="903"/>
          <ac:spMkLst>
            <pc:docMk/>
            <pc:sldMk cId="3649894875" sldId="348"/>
            <ac:spMk id="2" creationId="{36E20B35-080E-98FD-8F00-DE58260702B2}"/>
          </ac:spMkLst>
        </pc:spChg>
        <pc:spChg chg="mod">
          <ac:chgData name="Yuan Sun" userId="S::yuan.sun@openavenuesfoundation.org::ef2655d3-fdfa-4d6d-9e43-e6e57d7b01e4" providerId="AD" clId="Web-{88FB81ED-BC6D-1B9D-4A9F-5BB3B66A55BC}" dt="2025-02-03T02:41:59.489" v="996" actId="20577"/>
          <ac:spMkLst>
            <pc:docMk/>
            <pc:sldMk cId="3649894875" sldId="348"/>
            <ac:spMk id="149" creationId="{6C9D5E23-D492-CFD7-70F7-9DE4A727DCC7}"/>
          </ac:spMkLst>
        </pc:spChg>
      </pc:sldChg>
      <pc:sldChg chg="add del replId">
        <pc:chgData name="Yuan Sun" userId="S::yuan.sun@openavenuesfoundation.org::ef2655d3-fdfa-4d6d-9e43-e6e57d7b01e4" providerId="AD" clId="Web-{88FB81ED-BC6D-1B9D-4A9F-5BB3B66A55BC}" dt="2025-02-03T02:34:02.409" v="872"/>
        <pc:sldMkLst>
          <pc:docMk/>
          <pc:sldMk cId="713544729" sldId="349"/>
        </pc:sldMkLst>
      </pc:sldChg>
      <pc:sldChg chg="addSp modSp add del replId">
        <pc:chgData name="Yuan Sun" userId="S::yuan.sun@openavenuesfoundation.org::ef2655d3-fdfa-4d6d-9e43-e6e57d7b01e4" providerId="AD" clId="Web-{88FB81ED-BC6D-1B9D-4A9F-5BB3B66A55BC}" dt="2025-02-03T02:36:07.617" v="902"/>
        <pc:sldMkLst>
          <pc:docMk/>
          <pc:sldMk cId="2797475501" sldId="349"/>
        </pc:sldMkLst>
        <pc:spChg chg="add mod">
          <ac:chgData name="Yuan Sun" userId="S::yuan.sun@openavenuesfoundation.org::ef2655d3-fdfa-4d6d-9e43-e6e57d7b01e4" providerId="AD" clId="Web-{88FB81ED-BC6D-1B9D-4A9F-5BB3B66A55BC}" dt="2025-02-03T02:35:58.257" v="898"/>
          <ac:spMkLst>
            <pc:docMk/>
            <pc:sldMk cId="2797475501" sldId="349"/>
            <ac:spMk id="2" creationId="{39DB8545-60B1-2E32-3B74-73533792CFD5}"/>
          </ac:spMkLst>
        </pc:spChg>
        <pc:spChg chg="mod">
          <ac:chgData name="Yuan Sun" userId="S::yuan.sun@openavenuesfoundation.org::ef2655d3-fdfa-4d6d-9e43-e6e57d7b01e4" providerId="AD" clId="Web-{88FB81ED-BC6D-1B9D-4A9F-5BB3B66A55BC}" dt="2025-02-03T02:34:23.488" v="885" actId="20577"/>
          <ac:spMkLst>
            <pc:docMk/>
            <pc:sldMk cId="2797475501" sldId="349"/>
            <ac:spMk id="149" creationId="{57DE8FEA-FA44-AF5A-F9FD-C9B19429ADED}"/>
          </ac:spMkLst>
        </pc:spChg>
      </pc:sldChg>
      <pc:sldChg chg="modSp add replId">
        <pc:chgData name="Yuan Sun" userId="S::yuan.sun@openavenuesfoundation.org::ef2655d3-fdfa-4d6d-9e43-e6e57d7b01e4" providerId="AD" clId="Web-{88FB81ED-BC6D-1B9D-4A9F-5BB3B66A55BC}" dt="2025-02-03T02:37:48.964" v="922" actId="20577"/>
        <pc:sldMkLst>
          <pc:docMk/>
          <pc:sldMk cId="1599967719" sldId="350"/>
        </pc:sldMkLst>
        <pc:spChg chg="mod">
          <ac:chgData name="Yuan Sun" userId="S::yuan.sun@openavenuesfoundation.org::ef2655d3-fdfa-4d6d-9e43-e6e57d7b01e4" providerId="AD" clId="Web-{88FB81ED-BC6D-1B9D-4A9F-5BB3B66A55BC}" dt="2025-02-03T02:37:48.964" v="922" actId="20577"/>
          <ac:spMkLst>
            <pc:docMk/>
            <pc:sldMk cId="1599967719" sldId="350"/>
            <ac:spMk id="149" creationId="{187D686A-410D-B02A-7FD4-120595F1516D}"/>
          </ac:spMkLst>
        </pc:spChg>
      </pc:sldChg>
      <pc:sldChg chg="modSp add replId">
        <pc:chgData name="Yuan Sun" userId="S::yuan.sun@openavenuesfoundation.org::ef2655d3-fdfa-4d6d-9e43-e6e57d7b01e4" providerId="AD" clId="Web-{88FB81ED-BC6D-1B9D-4A9F-5BB3B66A55BC}" dt="2025-02-03T02:41:15.300" v="990" actId="20577"/>
        <pc:sldMkLst>
          <pc:docMk/>
          <pc:sldMk cId="3163179033" sldId="351"/>
        </pc:sldMkLst>
        <pc:spChg chg="mod">
          <ac:chgData name="Yuan Sun" userId="S::yuan.sun@openavenuesfoundation.org::ef2655d3-fdfa-4d6d-9e43-e6e57d7b01e4" providerId="AD" clId="Web-{88FB81ED-BC6D-1B9D-4A9F-5BB3B66A55BC}" dt="2025-02-03T02:41:15.300" v="990" actId="20577"/>
          <ac:spMkLst>
            <pc:docMk/>
            <pc:sldMk cId="3163179033" sldId="351"/>
            <ac:spMk id="149" creationId="{1C9022E5-AE81-DA76-23F6-6CE6E6E4D40D}"/>
          </ac:spMkLst>
        </pc:spChg>
      </pc:sldChg>
      <pc:sldChg chg="addSp delSp modSp add replId">
        <pc:chgData name="Yuan Sun" userId="S::yuan.sun@openavenuesfoundation.org::ef2655d3-fdfa-4d6d-9e43-e6e57d7b01e4" providerId="AD" clId="Web-{88FB81ED-BC6D-1B9D-4A9F-5BB3B66A55BC}" dt="2025-02-03T02:51:57.480" v="1124"/>
        <pc:sldMkLst>
          <pc:docMk/>
          <pc:sldMk cId="3257735595" sldId="352"/>
        </pc:sldMkLst>
        <pc:spChg chg="add mod">
          <ac:chgData name="Yuan Sun" userId="S::yuan.sun@openavenuesfoundation.org::ef2655d3-fdfa-4d6d-9e43-e6e57d7b01e4" providerId="AD" clId="Web-{88FB81ED-BC6D-1B9D-4A9F-5BB3B66A55BC}" dt="2025-02-03T02:50:20.492" v="1100" actId="1076"/>
          <ac:spMkLst>
            <pc:docMk/>
            <pc:sldMk cId="3257735595" sldId="352"/>
            <ac:spMk id="2" creationId="{5C46291F-2D39-68CD-6CDF-D5A413B14E9B}"/>
          </ac:spMkLst>
        </pc:spChg>
        <pc:spChg chg="add mod">
          <ac:chgData name="Yuan Sun" userId="S::yuan.sun@openavenuesfoundation.org::ef2655d3-fdfa-4d6d-9e43-e6e57d7b01e4" providerId="AD" clId="Web-{88FB81ED-BC6D-1B9D-4A9F-5BB3B66A55BC}" dt="2025-02-03T02:50:20.492" v="1101" actId="1076"/>
          <ac:spMkLst>
            <pc:docMk/>
            <pc:sldMk cId="3257735595" sldId="352"/>
            <ac:spMk id="3" creationId="{C5572FE4-09AD-DA81-5600-038E975B4F7E}"/>
          </ac:spMkLst>
        </pc:spChg>
        <pc:spChg chg="add del mod">
          <ac:chgData name="Yuan Sun" userId="S::yuan.sun@openavenuesfoundation.org::ef2655d3-fdfa-4d6d-9e43-e6e57d7b01e4" providerId="AD" clId="Web-{88FB81ED-BC6D-1B9D-4A9F-5BB3B66A55BC}" dt="2025-02-03T02:44:34.464" v="1028"/>
          <ac:spMkLst>
            <pc:docMk/>
            <pc:sldMk cId="3257735595" sldId="352"/>
            <ac:spMk id="5" creationId="{89E316C9-30B6-79D0-03F0-A2885FA907ED}"/>
          </ac:spMkLst>
        </pc:spChg>
        <pc:spChg chg="add mod">
          <ac:chgData name="Yuan Sun" userId="S::yuan.sun@openavenuesfoundation.org::ef2655d3-fdfa-4d6d-9e43-e6e57d7b01e4" providerId="AD" clId="Web-{88FB81ED-BC6D-1B9D-4A9F-5BB3B66A55BC}" dt="2025-02-03T02:50:20.508" v="1102" actId="1076"/>
          <ac:spMkLst>
            <pc:docMk/>
            <pc:sldMk cId="3257735595" sldId="352"/>
            <ac:spMk id="6" creationId="{04A21352-8C74-2B96-C21A-9C012797A6B6}"/>
          </ac:spMkLst>
        </pc:spChg>
        <pc:spChg chg="add mod">
          <ac:chgData name="Yuan Sun" userId="S::yuan.sun@openavenuesfoundation.org::ef2655d3-fdfa-4d6d-9e43-e6e57d7b01e4" providerId="AD" clId="Web-{88FB81ED-BC6D-1B9D-4A9F-5BB3B66A55BC}" dt="2025-02-03T02:50:20.524" v="1103" actId="1076"/>
          <ac:spMkLst>
            <pc:docMk/>
            <pc:sldMk cId="3257735595" sldId="352"/>
            <ac:spMk id="7" creationId="{98A3B3E9-46AD-8946-AE8B-284F34C22731}"/>
          </ac:spMkLst>
        </pc:spChg>
        <pc:spChg chg="add mod">
          <ac:chgData name="Yuan Sun" userId="S::yuan.sun@openavenuesfoundation.org::ef2655d3-fdfa-4d6d-9e43-e6e57d7b01e4" providerId="AD" clId="Web-{88FB81ED-BC6D-1B9D-4A9F-5BB3B66A55BC}" dt="2025-02-03T02:50:20.524" v="1104" actId="1076"/>
          <ac:spMkLst>
            <pc:docMk/>
            <pc:sldMk cId="3257735595" sldId="352"/>
            <ac:spMk id="8" creationId="{8595B69D-A569-47E1-45A6-4F8928CCC568}"/>
          </ac:spMkLst>
        </pc:spChg>
        <pc:spChg chg="add mod">
          <ac:chgData name="Yuan Sun" userId="S::yuan.sun@openavenuesfoundation.org::ef2655d3-fdfa-4d6d-9e43-e6e57d7b01e4" providerId="AD" clId="Web-{88FB81ED-BC6D-1B9D-4A9F-5BB3B66A55BC}" dt="2025-02-03T02:50:20.539" v="1105" actId="1076"/>
          <ac:spMkLst>
            <pc:docMk/>
            <pc:sldMk cId="3257735595" sldId="352"/>
            <ac:spMk id="9" creationId="{00F4BC26-48E6-F65F-1A87-CC28982FD9D7}"/>
          </ac:spMkLst>
        </pc:spChg>
        <pc:spChg chg="add del mod">
          <ac:chgData name="Yuan Sun" userId="S::yuan.sun@openavenuesfoundation.org::ef2655d3-fdfa-4d6d-9e43-e6e57d7b01e4" providerId="AD" clId="Web-{88FB81ED-BC6D-1B9D-4A9F-5BB3B66A55BC}" dt="2025-02-03T02:46:52.391" v="1060"/>
          <ac:spMkLst>
            <pc:docMk/>
            <pc:sldMk cId="3257735595" sldId="352"/>
            <ac:spMk id="10" creationId="{8595B69D-A569-47E1-45A6-4F8928CCC568}"/>
          </ac:spMkLst>
        </pc:spChg>
        <pc:spChg chg="add mod">
          <ac:chgData name="Yuan Sun" userId="S::yuan.sun@openavenuesfoundation.org::ef2655d3-fdfa-4d6d-9e43-e6e57d7b01e4" providerId="AD" clId="Web-{88FB81ED-BC6D-1B9D-4A9F-5BB3B66A55BC}" dt="2025-02-03T02:51:28.979" v="1117" actId="1076"/>
          <ac:spMkLst>
            <pc:docMk/>
            <pc:sldMk cId="3257735595" sldId="352"/>
            <ac:spMk id="11" creationId="{025548AA-10D2-20B2-7F95-2F452F28FE3E}"/>
          </ac:spMkLst>
        </pc:spChg>
        <pc:spChg chg="add del mod">
          <ac:chgData name="Yuan Sun" userId="S::yuan.sun@openavenuesfoundation.org::ef2655d3-fdfa-4d6d-9e43-e6e57d7b01e4" providerId="AD" clId="Web-{88FB81ED-BC6D-1B9D-4A9F-5BB3B66A55BC}" dt="2025-02-03T02:48:13.269" v="1078"/>
          <ac:spMkLst>
            <pc:docMk/>
            <pc:sldMk cId="3257735595" sldId="352"/>
            <ac:spMk id="12" creationId="{F50CBF90-BF55-7CFA-419D-AA362D8912C9}"/>
          </ac:spMkLst>
        </pc:spChg>
        <pc:spChg chg="add del mod">
          <ac:chgData name="Yuan Sun" userId="S::yuan.sun@openavenuesfoundation.org::ef2655d3-fdfa-4d6d-9e43-e6e57d7b01e4" providerId="AD" clId="Web-{88FB81ED-BC6D-1B9D-4A9F-5BB3B66A55BC}" dt="2025-02-03T02:48:19.285" v="1081"/>
          <ac:spMkLst>
            <pc:docMk/>
            <pc:sldMk cId="3257735595" sldId="352"/>
            <ac:spMk id="13" creationId="{B3089668-4382-29BB-87C0-A1945C3449EB}"/>
          </ac:spMkLst>
        </pc:spChg>
        <pc:spChg chg="add del">
          <ac:chgData name="Yuan Sun" userId="S::yuan.sun@openavenuesfoundation.org::ef2655d3-fdfa-4d6d-9e43-e6e57d7b01e4" providerId="AD" clId="Web-{88FB81ED-BC6D-1B9D-4A9F-5BB3B66A55BC}" dt="2025-02-03T02:48:49.208" v="1083"/>
          <ac:spMkLst>
            <pc:docMk/>
            <pc:sldMk cId="3257735595" sldId="352"/>
            <ac:spMk id="14" creationId="{E839D22C-ED4C-8750-C92F-63133850FB44}"/>
          </ac:spMkLst>
        </pc:spChg>
        <pc:spChg chg="add del">
          <ac:chgData name="Yuan Sun" userId="S::yuan.sun@openavenuesfoundation.org::ef2655d3-fdfa-4d6d-9e43-e6e57d7b01e4" providerId="AD" clId="Web-{88FB81ED-BC6D-1B9D-4A9F-5BB3B66A55BC}" dt="2025-02-03T02:50:05.585" v="1098"/>
          <ac:spMkLst>
            <pc:docMk/>
            <pc:sldMk cId="3257735595" sldId="352"/>
            <ac:spMk id="15" creationId="{90D034EE-0B05-283F-6DAF-9942B450DE38}"/>
          </ac:spMkLst>
        </pc:spChg>
        <pc:spChg chg="add del mod">
          <ac:chgData name="Yuan Sun" userId="S::yuan.sun@openavenuesfoundation.org::ef2655d3-fdfa-4d6d-9e43-e6e57d7b01e4" providerId="AD" clId="Web-{88FB81ED-BC6D-1B9D-4A9F-5BB3B66A55BC}" dt="2025-02-03T02:49:14.662" v="1089"/>
          <ac:spMkLst>
            <pc:docMk/>
            <pc:sldMk cId="3257735595" sldId="352"/>
            <ac:spMk id="16" creationId="{E790ACFE-7DF4-3D04-73D1-7D39C593585F}"/>
          </ac:spMkLst>
        </pc:spChg>
        <pc:spChg chg="add del mod">
          <ac:chgData name="Yuan Sun" userId="S::yuan.sun@openavenuesfoundation.org::ef2655d3-fdfa-4d6d-9e43-e6e57d7b01e4" providerId="AD" clId="Web-{88FB81ED-BC6D-1B9D-4A9F-5BB3B66A55BC}" dt="2025-02-03T02:51:54.808" v="1122"/>
          <ac:spMkLst>
            <pc:docMk/>
            <pc:sldMk cId="3257735595" sldId="352"/>
            <ac:spMk id="17" creationId="{98F56425-00FF-540E-5238-F75E3D5A45C4}"/>
          </ac:spMkLst>
        </pc:spChg>
        <pc:spChg chg="mod">
          <ac:chgData name="Yuan Sun" userId="S::yuan.sun@openavenuesfoundation.org::ef2655d3-fdfa-4d6d-9e43-e6e57d7b01e4" providerId="AD" clId="Web-{88FB81ED-BC6D-1B9D-4A9F-5BB3B66A55BC}" dt="2025-02-03T02:47:49.471" v="1067" actId="14100"/>
          <ac:spMkLst>
            <pc:docMk/>
            <pc:sldMk cId="3257735595" sldId="352"/>
            <ac:spMk id="149" creationId="{4B72B4DD-B420-F342-AF61-99545FAF57DE}"/>
          </ac:spMkLst>
        </pc:spChg>
        <pc:cxnChg chg="add del">
          <ac:chgData name="Yuan Sun" userId="S::yuan.sun@openavenuesfoundation.org::ef2655d3-fdfa-4d6d-9e43-e6e57d7b01e4" providerId="AD" clId="Web-{88FB81ED-BC6D-1B9D-4A9F-5BB3B66A55BC}" dt="2025-02-03T02:43:40.477" v="1021"/>
          <ac:cxnSpMkLst>
            <pc:docMk/>
            <pc:sldMk cId="3257735595" sldId="352"/>
            <ac:cxnSpMk id="4" creationId="{0D13C669-C027-C829-1AFC-8F2CD8A39310}"/>
          </ac:cxnSpMkLst>
        </pc:cxnChg>
        <pc:cxnChg chg="add del">
          <ac:chgData name="Yuan Sun" userId="S::yuan.sun@openavenuesfoundation.org::ef2655d3-fdfa-4d6d-9e43-e6e57d7b01e4" providerId="AD" clId="Web-{88FB81ED-BC6D-1B9D-4A9F-5BB3B66A55BC}" dt="2025-02-03T02:51:04.400" v="1110"/>
          <ac:cxnSpMkLst>
            <pc:docMk/>
            <pc:sldMk cId="3257735595" sldId="352"/>
            <ac:cxnSpMk id="18" creationId="{06F8921A-9643-4187-2AE3-E6EF9D059271}"/>
          </ac:cxnSpMkLst>
        </pc:cxnChg>
        <pc:cxnChg chg="add del mod">
          <ac:chgData name="Yuan Sun" userId="S::yuan.sun@openavenuesfoundation.org::ef2655d3-fdfa-4d6d-9e43-e6e57d7b01e4" providerId="AD" clId="Web-{88FB81ED-BC6D-1B9D-4A9F-5BB3B66A55BC}" dt="2025-02-03T02:51:56.199" v="1123"/>
          <ac:cxnSpMkLst>
            <pc:docMk/>
            <pc:sldMk cId="3257735595" sldId="352"/>
            <ac:cxnSpMk id="19" creationId="{E050D24C-499D-5332-B61E-3A64D0FBEA33}"/>
          </ac:cxnSpMkLst>
        </pc:cxnChg>
        <pc:cxnChg chg="add del mod">
          <ac:chgData name="Yuan Sun" userId="S::yuan.sun@openavenuesfoundation.org::ef2655d3-fdfa-4d6d-9e43-e6e57d7b01e4" providerId="AD" clId="Web-{88FB81ED-BC6D-1B9D-4A9F-5BB3B66A55BC}" dt="2025-02-03T02:51:57.480" v="1124"/>
          <ac:cxnSpMkLst>
            <pc:docMk/>
            <pc:sldMk cId="3257735595" sldId="352"/>
            <ac:cxnSpMk id="20" creationId="{384DDF1C-4BBE-B234-DDA0-63BA38152CA7}"/>
          </ac:cxnSpMkLst>
        </pc:cxnChg>
      </pc:sldChg>
      <pc:sldChg chg="add del replId">
        <pc:chgData name="Yuan Sun" userId="S::yuan.sun@openavenuesfoundation.org::ef2655d3-fdfa-4d6d-9e43-e6e57d7b01e4" providerId="AD" clId="Web-{88FB81ED-BC6D-1B9D-4A9F-5BB3B66A55BC}" dt="2025-02-03T02:39:09.045" v="934"/>
        <pc:sldMkLst>
          <pc:docMk/>
          <pc:sldMk cId="3398882495" sldId="352"/>
        </pc:sldMkLst>
      </pc:sldChg>
      <pc:sldChg chg="modSp add replId">
        <pc:chgData name="Yuan Sun" userId="S::yuan.sun@openavenuesfoundation.org::ef2655d3-fdfa-4d6d-9e43-e6e57d7b01e4" providerId="AD" clId="Web-{88FB81ED-BC6D-1B9D-4A9F-5BB3B66A55BC}" dt="2025-02-03T02:42:23.584" v="1000" actId="20577"/>
        <pc:sldMkLst>
          <pc:docMk/>
          <pc:sldMk cId="2252664505" sldId="353"/>
        </pc:sldMkLst>
        <pc:spChg chg="mod">
          <ac:chgData name="Yuan Sun" userId="S::yuan.sun@openavenuesfoundation.org::ef2655d3-fdfa-4d6d-9e43-e6e57d7b01e4" providerId="AD" clId="Web-{88FB81ED-BC6D-1B9D-4A9F-5BB3B66A55BC}" dt="2025-02-03T02:42:23.584" v="1000" actId="20577"/>
          <ac:spMkLst>
            <pc:docMk/>
            <pc:sldMk cId="2252664505" sldId="353"/>
            <ac:spMk id="149" creationId="{B852DAAB-823D-A923-9397-BA837B58BF5A}"/>
          </ac:spMkLst>
        </pc:spChg>
      </pc:sldChg>
      <pc:sldChg chg="modSp add replId">
        <pc:chgData name="Yuan Sun" userId="S::yuan.sun@openavenuesfoundation.org::ef2655d3-fdfa-4d6d-9e43-e6e57d7b01e4" providerId="AD" clId="Web-{88FB81ED-BC6D-1B9D-4A9F-5BB3B66A55BC}" dt="2025-02-03T02:58:53.246" v="1333" actId="20577"/>
        <pc:sldMkLst>
          <pc:docMk/>
          <pc:sldMk cId="1876903344" sldId="354"/>
        </pc:sldMkLst>
        <pc:spChg chg="mod">
          <ac:chgData name="Yuan Sun" userId="S::yuan.sun@openavenuesfoundation.org::ef2655d3-fdfa-4d6d-9e43-e6e57d7b01e4" providerId="AD" clId="Web-{88FB81ED-BC6D-1B9D-4A9F-5BB3B66A55BC}" dt="2025-02-03T02:55:15.175" v="1202" actId="1076"/>
          <ac:spMkLst>
            <pc:docMk/>
            <pc:sldMk cId="1876903344" sldId="354"/>
            <ac:spMk id="2" creationId="{5E268750-B1F4-6AA4-DFA6-F69554636491}"/>
          </ac:spMkLst>
        </pc:spChg>
        <pc:spChg chg="mod">
          <ac:chgData name="Yuan Sun" userId="S::yuan.sun@openavenuesfoundation.org::ef2655d3-fdfa-4d6d-9e43-e6e57d7b01e4" providerId="AD" clId="Web-{88FB81ED-BC6D-1B9D-4A9F-5BB3B66A55BC}" dt="2025-02-03T02:55:15.191" v="1203" actId="1076"/>
          <ac:spMkLst>
            <pc:docMk/>
            <pc:sldMk cId="1876903344" sldId="354"/>
            <ac:spMk id="3" creationId="{49CAD45D-6A1F-778E-9855-55B52BF5EB26}"/>
          </ac:spMkLst>
        </pc:spChg>
        <pc:spChg chg="mod">
          <ac:chgData name="Yuan Sun" userId="S::yuan.sun@openavenuesfoundation.org::ef2655d3-fdfa-4d6d-9e43-e6e57d7b01e4" providerId="AD" clId="Web-{88FB81ED-BC6D-1B9D-4A9F-5BB3B66A55BC}" dt="2025-02-03T02:55:15.191" v="1204" actId="1076"/>
          <ac:spMkLst>
            <pc:docMk/>
            <pc:sldMk cId="1876903344" sldId="354"/>
            <ac:spMk id="6" creationId="{7905CFFF-4EC5-436A-EAAB-576A29939226}"/>
          </ac:spMkLst>
        </pc:spChg>
        <pc:spChg chg="mod">
          <ac:chgData name="Yuan Sun" userId="S::yuan.sun@openavenuesfoundation.org::ef2655d3-fdfa-4d6d-9e43-e6e57d7b01e4" providerId="AD" clId="Web-{88FB81ED-BC6D-1B9D-4A9F-5BB3B66A55BC}" dt="2025-02-03T02:55:15.206" v="1205" actId="1076"/>
          <ac:spMkLst>
            <pc:docMk/>
            <pc:sldMk cId="1876903344" sldId="354"/>
            <ac:spMk id="7" creationId="{084A32D5-42DA-C52F-91BA-40066B2F5F7A}"/>
          </ac:spMkLst>
        </pc:spChg>
        <pc:spChg chg="mod">
          <ac:chgData name="Yuan Sun" userId="S::yuan.sun@openavenuesfoundation.org::ef2655d3-fdfa-4d6d-9e43-e6e57d7b01e4" providerId="AD" clId="Web-{88FB81ED-BC6D-1B9D-4A9F-5BB3B66A55BC}" dt="2025-02-03T02:55:15.206" v="1206" actId="1076"/>
          <ac:spMkLst>
            <pc:docMk/>
            <pc:sldMk cId="1876903344" sldId="354"/>
            <ac:spMk id="8" creationId="{B391508F-B9BC-F86B-4A11-6EABEA49B50B}"/>
          </ac:spMkLst>
        </pc:spChg>
        <pc:spChg chg="mod">
          <ac:chgData name="Yuan Sun" userId="S::yuan.sun@openavenuesfoundation.org::ef2655d3-fdfa-4d6d-9e43-e6e57d7b01e4" providerId="AD" clId="Web-{88FB81ED-BC6D-1B9D-4A9F-5BB3B66A55BC}" dt="2025-02-03T02:55:15.222" v="1207" actId="1076"/>
          <ac:spMkLst>
            <pc:docMk/>
            <pc:sldMk cId="1876903344" sldId="354"/>
            <ac:spMk id="9" creationId="{DB8B7CCD-71F2-9BF3-E39B-4497F6CFFD67}"/>
          </ac:spMkLst>
        </pc:spChg>
        <pc:spChg chg="mod">
          <ac:chgData name="Yuan Sun" userId="S::yuan.sun@openavenuesfoundation.org::ef2655d3-fdfa-4d6d-9e43-e6e57d7b01e4" providerId="AD" clId="Web-{88FB81ED-BC6D-1B9D-4A9F-5BB3B66A55BC}" dt="2025-02-03T02:55:15.222" v="1208" actId="1076"/>
          <ac:spMkLst>
            <pc:docMk/>
            <pc:sldMk cId="1876903344" sldId="354"/>
            <ac:spMk id="11" creationId="{ED62D7C3-8E0A-D39F-215E-190F3C377F67}"/>
          </ac:spMkLst>
        </pc:spChg>
        <pc:spChg chg="mod">
          <ac:chgData name="Yuan Sun" userId="S::yuan.sun@openavenuesfoundation.org::ef2655d3-fdfa-4d6d-9e43-e6e57d7b01e4" providerId="AD" clId="Web-{88FB81ED-BC6D-1B9D-4A9F-5BB3B66A55BC}" dt="2025-02-03T02:55:15.238" v="1209" actId="1076"/>
          <ac:spMkLst>
            <pc:docMk/>
            <pc:sldMk cId="1876903344" sldId="354"/>
            <ac:spMk id="17" creationId="{8F3EC583-7121-BCBB-71A7-8D6AEA275A31}"/>
          </ac:spMkLst>
        </pc:spChg>
        <pc:spChg chg="mod">
          <ac:chgData name="Yuan Sun" userId="S::yuan.sun@openavenuesfoundation.org::ef2655d3-fdfa-4d6d-9e43-e6e57d7b01e4" providerId="AD" clId="Web-{88FB81ED-BC6D-1B9D-4A9F-5BB3B66A55BC}" dt="2025-02-03T02:58:53.246" v="1333" actId="20577"/>
          <ac:spMkLst>
            <pc:docMk/>
            <pc:sldMk cId="1876903344" sldId="354"/>
            <ac:spMk id="149" creationId="{CEE9DD2C-649D-7BA0-1A8C-F3906FE997AB}"/>
          </ac:spMkLst>
        </pc:spChg>
        <pc:cxnChg chg="mod">
          <ac:chgData name="Yuan Sun" userId="S::yuan.sun@openavenuesfoundation.org::ef2655d3-fdfa-4d6d-9e43-e6e57d7b01e4" providerId="AD" clId="Web-{88FB81ED-BC6D-1B9D-4A9F-5BB3B66A55BC}" dt="2025-02-03T02:55:15.238" v="1210" actId="1076"/>
          <ac:cxnSpMkLst>
            <pc:docMk/>
            <pc:sldMk cId="1876903344" sldId="354"/>
            <ac:cxnSpMk id="19" creationId="{17A7BACF-7E6D-7FC0-223B-EB4C01DEF00F}"/>
          </ac:cxnSpMkLst>
        </pc:cxnChg>
        <pc:cxnChg chg="mod">
          <ac:chgData name="Yuan Sun" userId="S::yuan.sun@openavenuesfoundation.org::ef2655d3-fdfa-4d6d-9e43-e6e57d7b01e4" providerId="AD" clId="Web-{88FB81ED-BC6D-1B9D-4A9F-5BB3B66A55BC}" dt="2025-02-03T02:55:15.253" v="1211" actId="1076"/>
          <ac:cxnSpMkLst>
            <pc:docMk/>
            <pc:sldMk cId="1876903344" sldId="354"/>
            <ac:cxnSpMk id="20" creationId="{1A421CFC-BE79-BA7D-DBD3-705DCFE07267}"/>
          </ac:cxnSpMkLst>
        </pc:cxnChg>
      </pc:sldChg>
      <pc:sldChg chg="addSp delSp modSp add del replId">
        <pc:chgData name="Yuan Sun" userId="S::yuan.sun@openavenuesfoundation.org::ef2655d3-fdfa-4d6d-9e43-e6e57d7b01e4" providerId="AD" clId="Web-{88FB81ED-BC6D-1B9D-4A9F-5BB3B66A55BC}" dt="2025-02-03T02:55:23.129" v="1213"/>
        <pc:sldMkLst>
          <pc:docMk/>
          <pc:sldMk cId="352184414" sldId="355"/>
        </pc:sldMkLst>
        <pc:spChg chg="add mod">
          <ac:chgData name="Yuan Sun" userId="S::yuan.sun@openavenuesfoundation.org::ef2655d3-fdfa-4d6d-9e43-e6e57d7b01e4" providerId="AD" clId="Web-{88FB81ED-BC6D-1B9D-4A9F-5BB3B66A55BC}" dt="2025-02-03T02:54:57.393" v="1201" actId="14100"/>
          <ac:spMkLst>
            <pc:docMk/>
            <pc:sldMk cId="352184414" sldId="355"/>
            <ac:spMk id="5" creationId="{7FC7C984-4CBB-36A2-8D38-D8770EA91711}"/>
          </ac:spMkLst>
        </pc:spChg>
        <pc:spChg chg="del mod">
          <ac:chgData name="Yuan Sun" userId="S::yuan.sun@openavenuesfoundation.org::ef2655d3-fdfa-4d6d-9e43-e6e57d7b01e4" providerId="AD" clId="Web-{88FB81ED-BC6D-1B9D-4A9F-5BB3B66A55BC}" dt="2025-02-03T02:54:35.846" v="1191"/>
          <ac:spMkLst>
            <pc:docMk/>
            <pc:sldMk cId="352184414" sldId="355"/>
            <ac:spMk id="149" creationId="{9C05A96F-361E-3CBB-DA7A-2EC2BB840975}"/>
          </ac:spMkLst>
        </pc:spChg>
      </pc:sldChg>
      <pc:sldChg chg="add del replId">
        <pc:chgData name="Yuan Sun" userId="S::yuan.sun@openavenuesfoundation.org::ef2655d3-fdfa-4d6d-9e43-e6e57d7b01e4" providerId="AD" clId="Web-{88FB81ED-BC6D-1B9D-4A9F-5BB3B66A55BC}" dt="2025-02-03T02:54:07.798" v="1184"/>
        <pc:sldMkLst>
          <pc:docMk/>
          <pc:sldMk cId="1575761099" sldId="355"/>
        </pc:sldMkLst>
      </pc:sldChg>
      <pc:sldChg chg="addSp delSp modSp add replId">
        <pc:chgData name="Yuan Sun" userId="S::yuan.sun@openavenuesfoundation.org::ef2655d3-fdfa-4d6d-9e43-e6e57d7b01e4" providerId="AD" clId="Web-{88FB81ED-BC6D-1B9D-4A9F-5BB3B66A55BC}" dt="2025-02-03T03:18:21.727" v="2005" actId="20577"/>
        <pc:sldMkLst>
          <pc:docMk/>
          <pc:sldMk cId="3375554247" sldId="356"/>
        </pc:sldMkLst>
        <pc:spChg chg="del">
          <ac:chgData name="Yuan Sun" userId="S::yuan.sun@openavenuesfoundation.org::ef2655d3-fdfa-4d6d-9e43-e6e57d7b01e4" providerId="AD" clId="Web-{88FB81ED-BC6D-1B9D-4A9F-5BB3B66A55BC}" dt="2025-02-03T02:55:56.458" v="1229"/>
          <ac:spMkLst>
            <pc:docMk/>
            <pc:sldMk cId="3375554247" sldId="356"/>
            <ac:spMk id="2" creationId="{22E43686-1AFD-42FB-A141-C34D653C7EFA}"/>
          </ac:spMkLst>
        </pc:spChg>
        <pc:spChg chg="del">
          <ac:chgData name="Yuan Sun" userId="S::yuan.sun@openavenuesfoundation.org::ef2655d3-fdfa-4d6d-9e43-e6e57d7b01e4" providerId="AD" clId="Web-{88FB81ED-BC6D-1B9D-4A9F-5BB3B66A55BC}" dt="2025-02-03T02:55:56.458" v="1228"/>
          <ac:spMkLst>
            <pc:docMk/>
            <pc:sldMk cId="3375554247" sldId="356"/>
            <ac:spMk id="3" creationId="{C2225C13-CA42-3CED-BCC4-560269D1BC5C}"/>
          </ac:spMkLst>
        </pc:spChg>
        <pc:spChg chg="add mod">
          <ac:chgData name="Yuan Sun" userId="S::yuan.sun@openavenuesfoundation.org::ef2655d3-fdfa-4d6d-9e43-e6e57d7b01e4" providerId="AD" clId="Web-{88FB81ED-BC6D-1B9D-4A9F-5BB3B66A55BC}" dt="2025-02-03T03:18:21.727" v="2005" actId="20577"/>
          <ac:spMkLst>
            <pc:docMk/>
            <pc:sldMk cId="3375554247" sldId="356"/>
            <ac:spMk id="4" creationId="{7FC7C984-4CBB-36A2-8D38-D8770EA91711}"/>
          </ac:spMkLst>
        </pc:spChg>
        <pc:spChg chg="del">
          <ac:chgData name="Yuan Sun" userId="S::yuan.sun@openavenuesfoundation.org::ef2655d3-fdfa-4d6d-9e43-e6e57d7b01e4" providerId="AD" clId="Web-{88FB81ED-BC6D-1B9D-4A9F-5BB3B66A55BC}" dt="2025-02-03T02:55:56.458" v="1227"/>
          <ac:spMkLst>
            <pc:docMk/>
            <pc:sldMk cId="3375554247" sldId="356"/>
            <ac:spMk id="6" creationId="{15730284-21E4-2B80-A8DB-02F5B4F110BC}"/>
          </ac:spMkLst>
        </pc:spChg>
        <pc:spChg chg="del">
          <ac:chgData name="Yuan Sun" userId="S::yuan.sun@openavenuesfoundation.org::ef2655d3-fdfa-4d6d-9e43-e6e57d7b01e4" providerId="AD" clId="Web-{88FB81ED-BC6D-1B9D-4A9F-5BB3B66A55BC}" dt="2025-02-03T02:55:56.458" v="1226"/>
          <ac:spMkLst>
            <pc:docMk/>
            <pc:sldMk cId="3375554247" sldId="356"/>
            <ac:spMk id="7" creationId="{FA003241-5E6F-66B1-4593-50E2FBD35451}"/>
          </ac:spMkLst>
        </pc:spChg>
        <pc:spChg chg="del">
          <ac:chgData name="Yuan Sun" userId="S::yuan.sun@openavenuesfoundation.org::ef2655d3-fdfa-4d6d-9e43-e6e57d7b01e4" providerId="AD" clId="Web-{88FB81ED-BC6D-1B9D-4A9F-5BB3B66A55BC}" dt="2025-02-03T02:56:08.568" v="1231"/>
          <ac:spMkLst>
            <pc:docMk/>
            <pc:sldMk cId="3375554247" sldId="356"/>
            <ac:spMk id="8" creationId="{F0BAE6DB-BF66-79E7-0E7C-5D4A7C4377C5}"/>
          </ac:spMkLst>
        </pc:spChg>
        <pc:spChg chg="del">
          <ac:chgData name="Yuan Sun" userId="S::yuan.sun@openavenuesfoundation.org::ef2655d3-fdfa-4d6d-9e43-e6e57d7b01e4" providerId="AD" clId="Web-{88FB81ED-BC6D-1B9D-4A9F-5BB3B66A55BC}" dt="2025-02-03T02:55:56.458" v="1225"/>
          <ac:spMkLst>
            <pc:docMk/>
            <pc:sldMk cId="3375554247" sldId="356"/>
            <ac:spMk id="9" creationId="{1676D71D-22AC-E4BF-3A9E-FFE8E7208061}"/>
          </ac:spMkLst>
        </pc:spChg>
        <pc:spChg chg="del">
          <ac:chgData name="Yuan Sun" userId="S::yuan.sun@openavenuesfoundation.org::ef2655d3-fdfa-4d6d-9e43-e6e57d7b01e4" providerId="AD" clId="Web-{88FB81ED-BC6D-1B9D-4A9F-5BB3B66A55BC}" dt="2025-02-03T02:55:56.458" v="1224"/>
          <ac:spMkLst>
            <pc:docMk/>
            <pc:sldMk cId="3375554247" sldId="356"/>
            <ac:spMk id="11" creationId="{CEB02B31-0935-209E-ED44-54BBB6FA5682}"/>
          </ac:spMkLst>
        </pc:spChg>
        <pc:spChg chg="del">
          <ac:chgData name="Yuan Sun" userId="S::yuan.sun@openavenuesfoundation.org::ef2655d3-fdfa-4d6d-9e43-e6e57d7b01e4" providerId="AD" clId="Web-{88FB81ED-BC6D-1B9D-4A9F-5BB3B66A55BC}" dt="2025-02-03T02:55:56.458" v="1223"/>
          <ac:spMkLst>
            <pc:docMk/>
            <pc:sldMk cId="3375554247" sldId="356"/>
            <ac:spMk id="17" creationId="{F7212FCC-F24A-3A5F-68C9-17416F625BA4}"/>
          </ac:spMkLst>
        </pc:spChg>
        <pc:spChg chg="del mod">
          <ac:chgData name="Yuan Sun" userId="S::yuan.sun@openavenuesfoundation.org::ef2655d3-fdfa-4d6d-9e43-e6e57d7b01e4" providerId="AD" clId="Web-{88FB81ED-BC6D-1B9D-4A9F-5BB3B66A55BC}" dt="2025-02-03T02:55:29.160" v="1215"/>
          <ac:spMkLst>
            <pc:docMk/>
            <pc:sldMk cId="3375554247" sldId="356"/>
            <ac:spMk id="149" creationId="{BB27E6D7-4CCB-4E47-5CD6-5014A80E2607}"/>
          </ac:spMkLst>
        </pc:spChg>
        <pc:cxnChg chg="del">
          <ac:chgData name="Yuan Sun" userId="S::yuan.sun@openavenuesfoundation.org::ef2655d3-fdfa-4d6d-9e43-e6e57d7b01e4" providerId="AD" clId="Web-{88FB81ED-BC6D-1B9D-4A9F-5BB3B66A55BC}" dt="2025-02-03T02:55:56.458" v="1222"/>
          <ac:cxnSpMkLst>
            <pc:docMk/>
            <pc:sldMk cId="3375554247" sldId="356"/>
            <ac:cxnSpMk id="19" creationId="{70EE7839-E01F-9556-7923-CC448088830D}"/>
          </ac:cxnSpMkLst>
        </pc:cxnChg>
        <pc:cxnChg chg="del">
          <ac:chgData name="Yuan Sun" userId="S::yuan.sun@openavenuesfoundation.org::ef2655d3-fdfa-4d6d-9e43-e6e57d7b01e4" providerId="AD" clId="Web-{88FB81ED-BC6D-1B9D-4A9F-5BB3B66A55BC}" dt="2025-02-03T02:55:56.458" v="1221"/>
          <ac:cxnSpMkLst>
            <pc:docMk/>
            <pc:sldMk cId="3375554247" sldId="356"/>
            <ac:cxnSpMk id="20" creationId="{FD5C69DD-C5C5-DE7A-59F5-FC4D2DE0C971}"/>
          </ac:cxnSpMkLst>
        </pc:cxnChg>
      </pc:sldChg>
      <pc:sldChg chg="modSp add del replId">
        <pc:chgData name="Yuan Sun" userId="S::yuan.sun@openavenuesfoundation.org::ef2655d3-fdfa-4d6d-9e43-e6e57d7b01e4" providerId="AD" clId="Web-{88FB81ED-BC6D-1B9D-4A9F-5BB3B66A55BC}" dt="2025-02-03T03:01:37.580" v="1381"/>
        <pc:sldMkLst>
          <pc:docMk/>
          <pc:sldMk cId="1231540032" sldId="357"/>
        </pc:sldMkLst>
        <pc:spChg chg="mod">
          <ac:chgData name="Yuan Sun" userId="S::yuan.sun@openavenuesfoundation.org::ef2655d3-fdfa-4d6d-9e43-e6e57d7b01e4" providerId="AD" clId="Web-{88FB81ED-BC6D-1B9D-4A9F-5BB3B66A55BC}" dt="2025-02-03T03:01:10.673" v="1380" actId="1076"/>
          <ac:spMkLst>
            <pc:docMk/>
            <pc:sldMk cId="1231540032" sldId="357"/>
            <ac:spMk id="2" creationId="{A6A16976-AB53-C540-65C7-D3A95C7C81A7}"/>
          </ac:spMkLst>
        </pc:spChg>
        <pc:spChg chg="mod">
          <ac:chgData name="Yuan Sun" userId="S::yuan.sun@openavenuesfoundation.org::ef2655d3-fdfa-4d6d-9e43-e6e57d7b01e4" providerId="AD" clId="Web-{88FB81ED-BC6D-1B9D-4A9F-5BB3B66A55BC}" dt="2025-02-03T03:00:56.907" v="1376" actId="1076"/>
          <ac:spMkLst>
            <pc:docMk/>
            <pc:sldMk cId="1231540032" sldId="357"/>
            <ac:spMk id="17" creationId="{7CC7B846-57CE-6D3C-E5A9-147512520648}"/>
          </ac:spMkLst>
        </pc:spChg>
        <pc:spChg chg="mod">
          <ac:chgData name="Yuan Sun" userId="S::yuan.sun@openavenuesfoundation.org::ef2655d3-fdfa-4d6d-9e43-e6e57d7b01e4" providerId="AD" clId="Web-{88FB81ED-BC6D-1B9D-4A9F-5BB3B66A55BC}" dt="2025-02-03T02:59:32.216" v="1344" actId="20577"/>
          <ac:spMkLst>
            <pc:docMk/>
            <pc:sldMk cId="1231540032" sldId="357"/>
            <ac:spMk id="149" creationId="{29EB3BE0-B610-206C-AD4C-21549EADBC95}"/>
          </ac:spMkLst>
        </pc:spChg>
        <pc:cxnChg chg="mod">
          <ac:chgData name="Yuan Sun" userId="S::yuan.sun@openavenuesfoundation.org::ef2655d3-fdfa-4d6d-9e43-e6e57d7b01e4" providerId="AD" clId="Web-{88FB81ED-BC6D-1B9D-4A9F-5BB3B66A55BC}" dt="2025-02-03T03:01:00.610" v="1377" actId="14100"/>
          <ac:cxnSpMkLst>
            <pc:docMk/>
            <pc:sldMk cId="1231540032" sldId="357"/>
            <ac:cxnSpMk id="19" creationId="{DEB6C4E8-F59D-D40F-1FC7-A0C6EE37550F}"/>
          </ac:cxnSpMkLst>
        </pc:cxnChg>
        <pc:cxnChg chg="mod">
          <ac:chgData name="Yuan Sun" userId="S::yuan.sun@openavenuesfoundation.org::ef2655d3-fdfa-4d6d-9e43-e6e57d7b01e4" providerId="AD" clId="Web-{88FB81ED-BC6D-1B9D-4A9F-5BB3B66A55BC}" dt="2025-02-03T03:01:04.360" v="1378" actId="14100"/>
          <ac:cxnSpMkLst>
            <pc:docMk/>
            <pc:sldMk cId="1231540032" sldId="357"/>
            <ac:cxnSpMk id="20" creationId="{8D635A93-84F0-87A3-4D41-7A54C85320FD}"/>
          </ac:cxnSpMkLst>
        </pc:cxnChg>
      </pc:sldChg>
      <pc:sldChg chg="addSp delSp modSp add replId">
        <pc:chgData name="Yuan Sun" userId="S::yuan.sun@openavenuesfoundation.org::ef2655d3-fdfa-4d6d-9e43-e6e57d7b01e4" providerId="AD" clId="Web-{88FB81ED-BC6D-1B9D-4A9F-5BB3B66A55BC}" dt="2025-02-03T03:06:19.341" v="1553" actId="1076"/>
        <pc:sldMkLst>
          <pc:docMk/>
          <pc:sldMk cId="2709922711" sldId="358"/>
        </pc:sldMkLst>
        <pc:spChg chg="mod">
          <ac:chgData name="Yuan Sun" userId="S::yuan.sun@openavenuesfoundation.org::ef2655d3-fdfa-4d6d-9e43-e6e57d7b01e4" providerId="AD" clId="Web-{88FB81ED-BC6D-1B9D-4A9F-5BB3B66A55BC}" dt="2025-02-03T03:02:12.769" v="1404" actId="20577"/>
          <ac:spMkLst>
            <pc:docMk/>
            <pc:sldMk cId="2709922711" sldId="358"/>
            <ac:spMk id="3" creationId="{968AEA18-A317-2739-16FC-A0518BB5387E}"/>
          </ac:spMkLst>
        </pc:spChg>
        <pc:spChg chg="add mod">
          <ac:chgData name="Yuan Sun" userId="S::yuan.sun@openavenuesfoundation.org::ef2655d3-fdfa-4d6d-9e43-e6e57d7b01e4" providerId="AD" clId="Web-{88FB81ED-BC6D-1B9D-4A9F-5BB3B66A55BC}" dt="2025-02-03T03:04:25.649" v="1476" actId="1076"/>
          <ac:spMkLst>
            <pc:docMk/>
            <pc:sldMk cId="2709922711" sldId="358"/>
            <ac:spMk id="4" creationId="{87CC7AFD-89FE-0638-DBE7-9526587CDC19}"/>
          </ac:spMkLst>
        </pc:spChg>
        <pc:spChg chg="add mod">
          <ac:chgData name="Yuan Sun" userId="S::yuan.sun@openavenuesfoundation.org::ef2655d3-fdfa-4d6d-9e43-e6e57d7b01e4" providerId="AD" clId="Web-{88FB81ED-BC6D-1B9D-4A9F-5BB3B66A55BC}" dt="2025-02-03T03:04:16.445" v="1475" actId="14100"/>
          <ac:spMkLst>
            <pc:docMk/>
            <pc:sldMk cId="2709922711" sldId="358"/>
            <ac:spMk id="12" creationId="{E1C33621-8A8E-C103-2032-15CDC7255D46}"/>
          </ac:spMkLst>
        </pc:spChg>
        <pc:spChg chg="add mod">
          <ac:chgData name="Yuan Sun" userId="S::yuan.sun@openavenuesfoundation.org::ef2655d3-fdfa-4d6d-9e43-e6e57d7b01e4" providerId="AD" clId="Web-{88FB81ED-BC6D-1B9D-4A9F-5BB3B66A55BC}" dt="2025-02-03T03:06:19.341" v="1553" actId="1076"/>
          <ac:spMkLst>
            <pc:docMk/>
            <pc:sldMk cId="2709922711" sldId="358"/>
            <ac:spMk id="13" creationId="{9C1BA98F-C4B5-F7A8-CC7B-84DAC1A7D7ED}"/>
          </ac:spMkLst>
        </pc:spChg>
        <pc:cxnChg chg="add del mod">
          <ac:chgData name="Yuan Sun" userId="S::yuan.sun@openavenuesfoundation.org::ef2655d3-fdfa-4d6d-9e43-e6e57d7b01e4" providerId="AD" clId="Web-{88FB81ED-BC6D-1B9D-4A9F-5BB3B66A55BC}" dt="2025-02-03T03:03:15.412" v="1446"/>
          <ac:cxnSpMkLst>
            <pc:docMk/>
            <pc:sldMk cId="2709922711" sldId="358"/>
            <ac:cxnSpMk id="5" creationId="{35727E92-5C3B-B73E-BD62-002022419D0C}"/>
          </ac:cxnSpMkLst>
        </pc:cxnChg>
        <pc:cxnChg chg="add del mod">
          <ac:chgData name="Yuan Sun" userId="S::yuan.sun@openavenuesfoundation.org::ef2655d3-fdfa-4d6d-9e43-e6e57d7b01e4" providerId="AD" clId="Web-{88FB81ED-BC6D-1B9D-4A9F-5BB3B66A55BC}" dt="2025-02-03T03:03:35.475" v="1450"/>
          <ac:cxnSpMkLst>
            <pc:docMk/>
            <pc:sldMk cId="2709922711" sldId="358"/>
            <ac:cxnSpMk id="10" creationId="{EB8BDCF7-D3F0-B441-1F38-FBEF7204D436}"/>
          </ac:cxnSpMkLst>
        </pc:cxnChg>
      </pc:sldChg>
      <pc:sldChg chg="addSp add replId">
        <pc:chgData name="Yuan Sun" userId="S::yuan.sun@openavenuesfoundation.org::ef2655d3-fdfa-4d6d-9e43-e6e57d7b01e4" providerId="AD" clId="Web-{88FB81ED-BC6D-1B9D-4A9F-5BB3B66A55BC}" dt="2025-02-03T03:19:37.714" v="2009"/>
        <pc:sldMkLst>
          <pc:docMk/>
          <pc:sldMk cId="1405763814" sldId="359"/>
        </pc:sldMkLst>
        <pc:spChg chg="add">
          <ac:chgData name="Yuan Sun" userId="S::yuan.sun@openavenuesfoundation.org::ef2655d3-fdfa-4d6d-9e43-e6e57d7b01e4" providerId="AD" clId="Web-{88FB81ED-BC6D-1B9D-4A9F-5BB3B66A55BC}" dt="2025-02-03T03:19:37.714" v="2009"/>
          <ac:spMkLst>
            <pc:docMk/>
            <pc:sldMk cId="1405763814" sldId="359"/>
            <ac:spMk id="5" creationId="{0E8880EF-F6E8-A022-29D5-6511B509D4DC}"/>
          </ac:spMkLst>
        </pc:spChg>
      </pc:sldChg>
      <pc:sldChg chg="addSp delSp modSp add replId">
        <pc:chgData name="Yuan Sun" userId="S::yuan.sun@openavenuesfoundation.org::ef2655d3-fdfa-4d6d-9e43-e6e57d7b01e4" providerId="AD" clId="Web-{88FB81ED-BC6D-1B9D-4A9F-5BB3B66A55BC}" dt="2025-02-03T03:21:02.483" v="2035" actId="20577"/>
        <pc:sldMkLst>
          <pc:docMk/>
          <pc:sldMk cId="883632248" sldId="360"/>
        </pc:sldMkLst>
        <pc:spChg chg="add del mod">
          <ac:chgData name="Yuan Sun" userId="S::yuan.sun@openavenuesfoundation.org::ef2655d3-fdfa-4d6d-9e43-e6e57d7b01e4" providerId="AD" clId="Web-{88FB81ED-BC6D-1B9D-4A9F-5BB3B66A55BC}" dt="2025-02-03T03:20:38.779" v="2015"/>
          <ac:spMkLst>
            <pc:docMk/>
            <pc:sldMk cId="883632248" sldId="360"/>
            <ac:spMk id="2" creationId="{79B4FAE2-7F82-692D-1F1C-56292FA59E6B}"/>
          </ac:spMkLst>
        </pc:spChg>
        <pc:spChg chg="mod">
          <ac:chgData name="Yuan Sun" userId="S::yuan.sun@openavenuesfoundation.org::ef2655d3-fdfa-4d6d-9e43-e6e57d7b01e4" providerId="AD" clId="Web-{88FB81ED-BC6D-1B9D-4A9F-5BB3B66A55BC}" dt="2025-02-03T03:13:01.840" v="1864" actId="20577"/>
          <ac:spMkLst>
            <pc:docMk/>
            <pc:sldMk cId="883632248" sldId="360"/>
            <ac:spMk id="148" creationId="{3076069A-0842-BF04-76CD-5E11162614ED}"/>
          </ac:spMkLst>
        </pc:spChg>
        <pc:spChg chg="mod">
          <ac:chgData name="Yuan Sun" userId="S::yuan.sun@openavenuesfoundation.org::ef2655d3-fdfa-4d6d-9e43-e6e57d7b01e4" providerId="AD" clId="Web-{88FB81ED-BC6D-1B9D-4A9F-5BB3B66A55BC}" dt="2025-02-03T03:21:02.483" v="2035" actId="20577"/>
          <ac:spMkLst>
            <pc:docMk/>
            <pc:sldMk cId="883632248" sldId="360"/>
            <ac:spMk id="149" creationId="{B8FD75FF-04F2-C810-468A-2141A5C129B0}"/>
          </ac:spMkLst>
        </pc:spChg>
      </pc:sldChg>
      <pc:sldChg chg="add del replId">
        <pc:chgData name="Yuan Sun" userId="S::yuan.sun@openavenuesfoundation.org::ef2655d3-fdfa-4d6d-9e43-e6e57d7b01e4" providerId="AD" clId="Web-{88FB81ED-BC6D-1B9D-4A9F-5BB3B66A55BC}" dt="2025-02-03T03:02:21.707" v="1406"/>
        <pc:sldMkLst>
          <pc:docMk/>
          <pc:sldMk cId="2575210393" sldId="360"/>
        </pc:sldMkLst>
      </pc:sldChg>
      <pc:sldChg chg="add replId">
        <pc:chgData name="Yuan Sun" userId="S::yuan.sun@openavenuesfoundation.org::ef2655d3-fdfa-4d6d-9e43-e6e57d7b01e4" providerId="AD" clId="Web-{88FB81ED-BC6D-1B9D-4A9F-5BB3B66A55BC}" dt="2025-02-03T03:06:58.983" v="1555"/>
        <pc:sldMkLst>
          <pc:docMk/>
          <pc:sldMk cId="2041671187" sldId="361"/>
        </pc:sldMkLst>
      </pc:sldChg>
      <pc:sldChg chg="add del replId">
        <pc:chgData name="Yuan Sun" userId="S::yuan.sun@openavenuesfoundation.org::ef2655d3-fdfa-4d6d-9e43-e6e57d7b01e4" providerId="AD" clId="Web-{88FB81ED-BC6D-1B9D-4A9F-5BB3B66A55BC}" dt="2025-02-03T03:19:59.246" v="2010"/>
        <pc:sldMkLst>
          <pc:docMk/>
          <pc:sldMk cId="3941143624" sldId="362"/>
        </pc:sldMkLst>
      </pc:sldChg>
      <pc:sldChg chg="add del replId">
        <pc:chgData name="Yuan Sun" userId="S::yuan.sun@openavenuesfoundation.org::ef2655d3-fdfa-4d6d-9e43-e6e57d7b01e4" providerId="AD" clId="Web-{88FB81ED-BC6D-1B9D-4A9F-5BB3B66A55BC}" dt="2025-02-03T03:09:53.661" v="1698"/>
        <pc:sldMkLst>
          <pc:docMk/>
          <pc:sldMk cId="229880912" sldId="363"/>
        </pc:sldMkLst>
      </pc:sldChg>
      <pc:sldChg chg="modSp add replId">
        <pc:chgData name="Yuan Sun" userId="S::yuan.sun@openavenuesfoundation.org::ef2655d3-fdfa-4d6d-9e43-e6e57d7b01e4" providerId="AD" clId="Web-{88FB81ED-BC6D-1B9D-4A9F-5BB3B66A55BC}" dt="2025-02-03T03:13:20.044" v="1867" actId="20577"/>
        <pc:sldMkLst>
          <pc:docMk/>
          <pc:sldMk cId="630544086" sldId="363"/>
        </pc:sldMkLst>
        <pc:spChg chg="mod">
          <ac:chgData name="Yuan Sun" userId="S::yuan.sun@openavenuesfoundation.org::ef2655d3-fdfa-4d6d-9e43-e6e57d7b01e4" providerId="AD" clId="Web-{88FB81ED-BC6D-1B9D-4A9F-5BB3B66A55BC}" dt="2025-02-03T03:13:20.044" v="1867" actId="20577"/>
          <ac:spMkLst>
            <pc:docMk/>
            <pc:sldMk cId="630544086" sldId="363"/>
            <ac:spMk id="161" creationId="{220F815A-E24A-5703-0D19-FFAA543DC1CB}"/>
          </ac:spMkLst>
        </pc:spChg>
      </pc:sldChg>
      <pc:sldChg chg="modSp add replId">
        <pc:chgData name="Yuan Sun" userId="S::yuan.sun@openavenuesfoundation.org::ef2655d3-fdfa-4d6d-9e43-e6e57d7b01e4" providerId="AD" clId="Web-{88FB81ED-BC6D-1B9D-4A9F-5BB3B66A55BC}" dt="2025-02-03T03:31:07.568" v="2471" actId="20577"/>
        <pc:sldMkLst>
          <pc:docMk/>
          <pc:sldMk cId="840714491" sldId="364"/>
        </pc:sldMkLst>
        <pc:spChg chg="mod">
          <ac:chgData name="Yuan Sun" userId="S::yuan.sun@openavenuesfoundation.org::ef2655d3-fdfa-4d6d-9e43-e6e57d7b01e4" providerId="AD" clId="Web-{88FB81ED-BC6D-1B9D-4A9F-5BB3B66A55BC}" dt="2025-02-03T03:31:07.568" v="2471" actId="20577"/>
          <ac:spMkLst>
            <pc:docMk/>
            <pc:sldMk cId="840714491" sldId="364"/>
            <ac:spMk id="2" creationId="{3989CB5B-C83A-0942-D45E-55E2B3C6296F}"/>
          </ac:spMkLst>
        </pc:spChg>
      </pc:sldChg>
      <pc:sldChg chg="delSp add del replId">
        <pc:chgData name="Yuan Sun" userId="S::yuan.sun@openavenuesfoundation.org::ef2655d3-fdfa-4d6d-9e43-e6e57d7b01e4" providerId="AD" clId="Web-{88FB81ED-BC6D-1B9D-4A9F-5BB3B66A55BC}" dt="2025-02-03T03:20:17.544" v="2013"/>
        <pc:sldMkLst>
          <pc:docMk/>
          <pc:sldMk cId="1921742335" sldId="364"/>
        </pc:sldMkLst>
        <pc:spChg chg="del">
          <ac:chgData name="Yuan Sun" userId="S::yuan.sun@openavenuesfoundation.org::ef2655d3-fdfa-4d6d-9e43-e6e57d7b01e4" providerId="AD" clId="Web-{88FB81ED-BC6D-1B9D-4A9F-5BB3B66A55BC}" dt="2025-02-03T03:20:14.262" v="2012"/>
          <ac:spMkLst>
            <pc:docMk/>
            <pc:sldMk cId="1921742335" sldId="364"/>
            <ac:spMk id="5" creationId="{571B5CD5-D2C3-FA52-22E9-7EF0BD9F9778}"/>
          </ac:spMkLst>
        </pc:spChg>
      </pc:sldChg>
      <pc:sldChg chg="add del replId">
        <pc:chgData name="Yuan Sun" userId="S::yuan.sun@openavenuesfoundation.org::ef2655d3-fdfa-4d6d-9e43-e6e57d7b01e4" providerId="AD" clId="Web-{88FB81ED-BC6D-1B9D-4A9F-5BB3B66A55BC}" dt="2025-02-03T03:29:55.550" v="2416"/>
        <pc:sldMkLst>
          <pc:docMk/>
          <pc:sldMk cId="1276740182" sldId="365"/>
        </pc:sldMkLst>
      </pc:sldChg>
      <pc:sldChg chg="add del replId">
        <pc:chgData name="Yuan Sun" userId="S::yuan.sun@openavenuesfoundation.org::ef2655d3-fdfa-4d6d-9e43-e6e57d7b01e4" providerId="AD" clId="Web-{88FB81ED-BC6D-1B9D-4A9F-5BB3B66A55BC}" dt="2025-02-03T03:31:40.960" v="2473"/>
        <pc:sldMkLst>
          <pc:docMk/>
          <pc:sldMk cId="2108459643" sldId="365"/>
        </pc:sldMkLst>
      </pc:sldChg>
    </pc:docChg>
  </pc:docChgLst>
  <pc:docChgLst>
    <pc:chgData name="Yuan Sun" userId="S::yuan.sun@openavenuesfoundation.org::ef2655d3-fdfa-4d6d-9e43-e6e57d7b01e4" providerId="AD" clId="Web-{FA80ADC6-B1D0-F74E-599A-59B544590A72}"/>
    <pc:docChg chg="addSld delSld modSld">
      <pc:chgData name="Yuan Sun" userId="S::yuan.sun@openavenuesfoundation.org::ef2655d3-fdfa-4d6d-9e43-e6e57d7b01e4" providerId="AD" clId="Web-{FA80ADC6-B1D0-F74E-599A-59B544590A72}" dt="2025-01-12T19:51:54.873" v="215" actId="20577"/>
      <pc:docMkLst>
        <pc:docMk/>
      </pc:docMkLst>
      <pc:sldChg chg="del">
        <pc:chgData name="Yuan Sun" userId="S::yuan.sun@openavenuesfoundation.org::ef2655d3-fdfa-4d6d-9e43-e6e57d7b01e4" providerId="AD" clId="Web-{FA80ADC6-B1D0-F74E-599A-59B544590A72}" dt="2025-01-12T19:08:18.468" v="0"/>
        <pc:sldMkLst>
          <pc:docMk/>
          <pc:sldMk cId="1948395795" sldId="256"/>
        </pc:sldMkLst>
      </pc:sldChg>
      <pc:sldChg chg="del">
        <pc:chgData name="Yuan Sun" userId="S::yuan.sun@openavenuesfoundation.org::ef2655d3-fdfa-4d6d-9e43-e6e57d7b01e4" providerId="AD" clId="Web-{FA80ADC6-B1D0-F74E-599A-59B544590A72}" dt="2025-01-12T19:48:16.931" v="136"/>
        <pc:sldMkLst>
          <pc:docMk/>
          <pc:sldMk cId="2870704557" sldId="258"/>
        </pc:sldMkLst>
      </pc:sldChg>
      <pc:sldChg chg="modSp add">
        <pc:chgData name="Yuan Sun" userId="S::yuan.sun@openavenuesfoundation.org::ef2655d3-fdfa-4d6d-9e43-e6e57d7b01e4" providerId="AD" clId="Web-{FA80ADC6-B1D0-F74E-599A-59B544590A72}" dt="2025-01-12T19:51:54.873" v="215" actId="20577"/>
        <pc:sldMkLst>
          <pc:docMk/>
          <pc:sldMk cId="0" sldId="259"/>
        </pc:sldMkLst>
        <pc:spChg chg="mod">
          <ac:chgData name="Yuan Sun" userId="S::yuan.sun@openavenuesfoundation.org::ef2655d3-fdfa-4d6d-9e43-e6e57d7b01e4" providerId="AD" clId="Web-{FA80ADC6-B1D0-F74E-599A-59B544590A72}" dt="2025-01-12T19:51:54.873" v="215" actId="20577"/>
          <ac:spMkLst>
            <pc:docMk/>
            <pc:sldMk cId="0" sldId="259"/>
            <ac:spMk id="161" creationId="{00000000-0000-0000-0000-000000000000}"/>
          </ac:spMkLst>
        </pc:spChg>
      </pc:sldChg>
      <pc:sldChg chg="modSp add del replId">
        <pc:chgData name="Yuan Sun" userId="S::yuan.sun@openavenuesfoundation.org::ef2655d3-fdfa-4d6d-9e43-e6e57d7b01e4" providerId="AD" clId="Web-{FA80ADC6-B1D0-F74E-599A-59B544590A72}" dt="2025-01-12T19:09:10.706" v="68"/>
        <pc:sldMkLst>
          <pc:docMk/>
          <pc:sldMk cId="1201794359" sldId="277"/>
        </pc:sldMkLst>
        <pc:spChg chg="mod">
          <ac:chgData name="Yuan Sun" userId="S::yuan.sun@openavenuesfoundation.org::ef2655d3-fdfa-4d6d-9e43-e6e57d7b01e4" providerId="AD" clId="Web-{FA80ADC6-B1D0-F74E-599A-59B544590A72}" dt="2025-01-12T19:09:10.206" v="67" actId="20577"/>
          <ac:spMkLst>
            <pc:docMk/>
            <pc:sldMk cId="1201794359" sldId="277"/>
            <ac:spMk id="286" creationId="{00000000-0000-0000-0000-000000000000}"/>
          </ac:spMkLst>
        </pc:spChg>
      </pc:sldChg>
      <pc:sldChg chg="modSp add replId">
        <pc:chgData name="Yuan Sun" userId="S::yuan.sun@openavenuesfoundation.org::ef2655d3-fdfa-4d6d-9e43-e6e57d7b01e4" providerId="AD" clId="Web-{FA80ADC6-B1D0-F74E-599A-59B544590A72}" dt="2025-01-12T19:47:43.008" v="134" actId="20577"/>
        <pc:sldMkLst>
          <pc:docMk/>
          <pc:sldMk cId="2268437620" sldId="277"/>
        </pc:sldMkLst>
        <pc:spChg chg="mod">
          <ac:chgData name="Yuan Sun" userId="S::yuan.sun@openavenuesfoundation.org::ef2655d3-fdfa-4d6d-9e43-e6e57d7b01e4" providerId="AD" clId="Web-{FA80ADC6-B1D0-F74E-599A-59B544590A72}" dt="2025-01-12T19:47:43.008" v="134" actId="20577"/>
          <ac:spMkLst>
            <pc:docMk/>
            <pc:sldMk cId="2268437620" sldId="277"/>
            <ac:spMk id="148" creationId="{00000000-0000-0000-0000-000000000000}"/>
          </ac:spMkLst>
        </pc:spChg>
        <pc:spChg chg="mod">
          <ac:chgData name="Yuan Sun" userId="S::yuan.sun@openavenuesfoundation.org::ef2655d3-fdfa-4d6d-9e43-e6e57d7b01e4" providerId="AD" clId="Web-{FA80ADC6-B1D0-F74E-599A-59B544590A72}" dt="2025-01-12T19:47:28.179" v="133" actId="20577"/>
          <ac:spMkLst>
            <pc:docMk/>
            <pc:sldMk cId="2268437620" sldId="277"/>
            <ac:spMk id="149" creationId="{00000000-0000-0000-0000-000000000000}"/>
          </ac:spMkLst>
        </pc:spChg>
      </pc:sldChg>
      <pc:sldChg chg="modSp add replId">
        <pc:chgData name="Yuan Sun" userId="S::yuan.sun@openavenuesfoundation.org::ef2655d3-fdfa-4d6d-9e43-e6e57d7b01e4" providerId="AD" clId="Web-{FA80ADC6-B1D0-F74E-599A-59B544590A72}" dt="2025-01-12T19:49:11.885" v="155" actId="14100"/>
        <pc:sldMkLst>
          <pc:docMk/>
          <pc:sldMk cId="413795674" sldId="278"/>
        </pc:sldMkLst>
        <pc:spChg chg="mod">
          <ac:chgData name="Yuan Sun" userId="S::yuan.sun@openavenuesfoundation.org::ef2655d3-fdfa-4d6d-9e43-e6e57d7b01e4" providerId="AD" clId="Web-{FA80ADC6-B1D0-F74E-599A-59B544590A72}" dt="2025-01-12T19:49:11.885" v="155" actId="14100"/>
          <ac:spMkLst>
            <pc:docMk/>
            <pc:sldMk cId="413795674" sldId="278"/>
            <ac:spMk id="148" creationId="{00000000-0000-0000-0000-000000000000}"/>
          </ac:spMkLst>
        </pc:spChg>
      </pc:sldChg>
      <pc:sldMasterChg chg="addSldLayout">
        <pc:chgData name="Yuan Sun" userId="S::yuan.sun@openavenuesfoundation.org::ef2655d3-fdfa-4d6d-9e43-e6e57d7b01e4" providerId="AD" clId="Web-{FA80ADC6-B1D0-F74E-599A-59B544590A72}" dt="2025-01-12T19:41:21.921" v="69"/>
        <pc:sldMasterMkLst>
          <pc:docMk/>
          <pc:sldMasterMk cId="2460954070" sldId="2147483660"/>
        </pc:sldMasterMkLst>
        <pc:sldLayoutChg chg="add">
          <pc:chgData name="Yuan Sun" userId="S::yuan.sun@openavenuesfoundation.org::ef2655d3-fdfa-4d6d-9e43-e6e57d7b01e4" providerId="AD" clId="Web-{FA80ADC6-B1D0-F74E-599A-59B544590A72}" dt="2025-01-12T19:41:21.921" v="69"/>
          <pc:sldLayoutMkLst>
            <pc:docMk/>
            <pc:sldMasterMk cId="2460954070" sldId="2147483660"/>
            <pc:sldLayoutMk cId="1292457862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02CEC-F6E1-4F03-AADC-962E1D9B246D}" type="datetimeFigureOut">
              <a:t>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E0812-FC32-40B1-831D-690017C0E4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98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95993fc4a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95993fc4a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2DF7F612-F2BE-BB46-FD8D-CC1432F46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95993fc4a_0_94:notes">
            <a:extLst>
              <a:ext uri="{FF2B5EF4-FFF2-40B4-BE49-F238E27FC236}">
                <a16:creationId xmlns:a16="http://schemas.microsoft.com/office/drawing/2014/main" id="{86BD19A7-BAA2-0F59-37B7-66C6A47F37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95993fc4a_0_94:notes">
            <a:extLst>
              <a:ext uri="{FF2B5EF4-FFF2-40B4-BE49-F238E27FC236}">
                <a16:creationId xmlns:a16="http://schemas.microsoft.com/office/drawing/2014/main" id="{B5F4E46F-94F4-B1C2-B4C7-A0D1FBE02F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105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C98A6FB4-8A3F-7EE8-8F88-38788F819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95993fc4a_0_94:notes">
            <a:extLst>
              <a:ext uri="{FF2B5EF4-FFF2-40B4-BE49-F238E27FC236}">
                <a16:creationId xmlns:a16="http://schemas.microsoft.com/office/drawing/2014/main" id="{D39A934E-B2A8-7888-73D2-5D43750118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95993fc4a_0_94:notes">
            <a:extLst>
              <a:ext uri="{FF2B5EF4-FFF2-40B4-BE49-F238E27FC236}">
                <a16:creationId xmlns:a16="http://schemas.microsoft.com/office/drawing/2014/main" id="{D6F79CA8-1B71-9B6D-1E36-E1D3338B05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652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C09880DE-6A28-A0F2-F748-30C5668E5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95993fc4a_0_94:notes">
            <a:extLst>
              <a:ext uri="{FF2B5EF4-FFF2-40B4-BE49-F238E27FC236}">
                <a16:creationId xmlns:a16="http://schemas.microsoft.com/office/drawing/2014/main" id="{F7871C70-DFC9-8273-C11D-8049C6347C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95993fc4a_0_94:notes">
            <a:extLst>
              <a:ext uri="{FF2B5EF4-FFF2-40B4-BE49-F238E27FC236}">
                <a16:creationId xmlns:a16="http://schemas.microsoft.com/office/drawing/2014/main" id="{397B4AFF-FD61-8030-F687-E9D5F0BADC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926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72FDFE30-8B4D-4404-CD5F-35435D58A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95993fc4a_0_94:notes">
            <a:extLst>
              <a:ext uri="{FF2B5EF4-FFF2-40B4-BE49-F238E27FC236}">
                <a16:creationId xmlns:a16="http://schemas.microsoft.com/office/drawing/2014/main" id="{9D007A1C-0C9C-2AE2-BBDC-66B8B79EA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95993fc4a_0_94:notes">
            <a:extLst>
              <a:ext uri="{FF2B5EF4-FFF2-40B4-BE49-F238E27FC236}">
                <a16:creationId xmlns:a16="http://schemas.microsoft.com/office/drawing/2014/main" id="{5F4BDE97-18B2-B95D-C739-FFFA4DF9C7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899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95993fc4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95993fc4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482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060990CE-7F71-02A5-EC4F-343757B2B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95993fc4a_0_94:notes">
            <a:extLst>
              <a:ext uri="{FF2B5EF4-FFF2-40B4-BE49-F238E27FC236}">
                <a16:creationId xmlns:a16="http://schemas.microsoft.com/office/drawing/2014/main" id="{539AB6FD-FF96-BF48-4BE6-E529921695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95993fc4a_0_94:notes">
            <a:extLst>
              <a:ext uri="{FF2B5EF4-FFF2-40B4-BE49-F238E27FC236}">
                <a16:creationId xmlns:a16="http://schemas.microsoft.com/office/drawing/2014/main" id="{15BBBE5D-454F-4203-8596-62369A6B49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995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FAC61F2C-DE4C-2676-BA84-47CFD8D6F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95993fc4a_0_94:notes">
            <a:extLst>
              <a:ext uri="{FF2B5EF4-FFF2-40B4-BE49-F238E27FC236}">
                <a16:creationId xmlns:a16="http://schemas.microsoft.com/office/drawing/2014/main" id="{EE93B5B2-0F0E-2982-AE18-3ABE8AF5B5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95993fc4a_0_94:notes">
            <a:extLst>
              <a:ext uri="{FF2B5EF4-FFF2-40B4-BE49-F238E27FC236}">
                <a16:creationId xmlns:a16="http://schemas.microsoft.com/office/drawing/2014/main" id="{6589904C-E204-6D2F-62C7-EA45DC6AF8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717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CE8B58BD-5873-3973-DE64-0DC0F6190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95993fc4a_0_94:notes">
            <a:extLst>
              <a:ext uri="{FF2B5EF4-FFF2-40B4-BE49-F238E27FC236}">
                <a16:creationId xmlns:a16="http://schemas.microsoft.com/office/drawing/2014/main" id="{1E12D75A-3B5D-C307-5A7C-37E7C89363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95993fc4a_0_94:notes">
            <a:extLst>
              <a:ext uri="{FF2B5EF4-FFF2-40B4-BE49-F238E27FC236}">
                <a16:creationId xmlns:a16="http://schemas.microsoft.com/office/drawing/2014/main" id="{E1269F75-FC8F-48ED-C172-72964A404A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766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>
          <a:extLst>
            <a:ext uri="{FF2B5EF4-FFF2-40B4-BE49-F238E27FC236}">
              <a16:creationId xmlns:a16="http://schemas.microsoft.com/office/drawing/2014/main" id="{4BAD63F6-7D1C-0411-A8E1-CEAFFCDE6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a35eb75d8_0_455:notes">
            <a:extLst>
              <a:ext uri="{FF2B5EF4-FFF2-40B4-BE49-F238E27FC236}">
                <a16:creationId xmlns:a16="http://schemas.microsoft.com/office/drawing/2014/main" id="{A04B5569-8A45-6BD4-A46B-E98123EC78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a35eb75d8_0_455:notes">
            <a:extLst>
              <a:ext uri="{FF2B5EF4-FFF2-40B4-BE49-F238E27FC236}">
                <a16:creationId xmlns:a16="http://schemas.microsoft.com/office/drawing/2014/main" id="{F8197CE5-F064-7566-127C-CA0C4A872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290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2E5BE73C-508A-26A2-7D56-486A651F0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95993fc4a_0_94:notes">
            <a:extLst>
              <a:ext uri="{FF2B5EF4-FFF2-40B4-BE49-F238E27FC236}">
                <a16:creationId xmlns:a16="http://schemas.microsoft.com/office/drawing/2014/main" id="{006FBCD0-D0DE-7023-F832-34AE009A2D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95993fc4a_0_94:notes">
            <a:extLst>
              <a:ext uri="{FF2B5EF4-FFF2-40B4-BE49-F238E27FC236}">
                <a16:creationId xmlns:a16="http://schemas.microsoft.com/office/drawing/2014/main" id="{4528D228-1EF9-ECE4-008C-DD6B1AE54E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39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a35eb75d8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a35eb75d8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C12305C6-DDED-AE95-3F41-06ACF52D7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95993fc4a_0_94:notes">
            <a:extLst>
              <a:ext uri="{FF2B5EF4-FFF2-40B4-BE49-F238E27FC236}">
                <a16:creationId xmlns:a16="http://schemas.microsoft.com/office/drawing/2014/main" id="{C2B2D044-81BE-3244-756B-EA118465E7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95993fc4a_0_94:notes">
            <a:extLst>
              <a:ext uri="{FF2B5EF4-FFF2-40B4-BE49-F238E27FC236}">
                <a16:creationId xmlns:a16="http://schemas.microsoft.com/office/drawing/2014/main" id="{8AACA155-DF57-FDEF-5779-0CAF1BFBB1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32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>
          <a:extLst>
            <a:ext uri="{FF2B5EF4-FFF2-40B4-BE49-F238E27FC236}">
              <a16:creationId xmlns:a16="http://schemas.microsoft.com/office/drawing/2014/main" id="{83B145FE-F05D-7D17-8F71-163C804AA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a35eb75d8_0_455:notes">
            <a:extLst>
              <a:ext uri="{FF2B5EF4-FFF2-40B4-BE49-F238E27FC236}">
                <a16:creationId xmlns:a16="http://schemas.microsoft.com/office/drawing/2014/main" id="{766405DE-8E36-E7D1-F672-8ADCCBF1AA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a35eb75d8_0_455:notes">
            <a:extLst>
              <a:ext uri="{FF2B5EF4-FFF2-40B4-BE49-F238E27FC236}">
                <a16:creationId xmlns:a16="http://schemas.microsoft.com/office/drawing/2014/main" id="{DAA9FBFB-09D3-7FC8-FA3F-34E5FF0E8F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462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95993fc4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95993fc4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014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>
          <a:extLst>
            <a:ext uri="{FF2B5EF4-FFF2-40B4-BE49-F238E27FC236}">
              <a16:creationId xmlns:a16="http://schemas.microsoft.com/office/drawing/2014/main" id="{E3FBAFB4-0674-7BCB-5961-8265FFC55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a35eb75d8_0_455:notes">
            <a:extLst>
              <a:ext uri="{FF2B5EF4-FFF2-40B4-BE49-F238E27FC236}">
                <a16:creationId xmlns:a16="http://schemas.microsoft.com/office/drawing/2014/main" id="{20FC25BE-B3AC-D551-85EE-76D9199988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a35eb75d8_0_455:notes">
            <a:extLst>
              <a:ext uri="{FF2B5EF4-FFF2-40B4-BE49-F238E27FC236}">
                <a16:creationId xmlns:a16="http://schemas.microsoft.com/office/drawing/2014/main" id="{AF939B63-FBA4-5777-658B-03A7AC9402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883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52E0BEDA-5B49-F9B3-257B-937F775F7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95993fc4a_0_94:notes">
            <a:extLst>
              <a:ext uri="{FF2B5EF4-FFF2-40B4-BE49-F238E27FC236}">
                <a16:creationId xmlns:a16="http://schemas.microsoft.com/office/drawing/2014/main" id="{ED2869C2-4132-398D-D722-9864B633B5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95993fc4a_0_94:notes">
            <a:extLst>
              <a:ext uri="{FF2B5EF4-FFF2-40B4-BE49-F238E27FC236}">
                <a16:creationId xmlns:a16="http://schemas.microsoft.com/office/drawing/2014/main" id="{33D6A08E-327E-E48D-40E3-B32D063743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203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4D0F7787-AAAB-C93B-D82E-7CD3310A9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95993fc4a_0_94:notes">
            <a:extLst>
              <a:ext uri="{FF2B5EF4-FFF2-40B4-BE49-F238E27FC236}">
                <a16:creationId xmlns:a16="http://schemas.microsoft.com/office/drawing/2014/main" id="{3E82FDA1-CB6E-E32D-7ADB-D7098F62EA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95993fc4a_0_94:notes">
            <a:extLst>
              <a:ext uri="{FF2B5EF4-FFF2-40B4-BE49-F238E27FC236}">
                <a16:creationId xmlns:a16="http://schemas.microsoft.com/office/drawing/2014/main" id="{E9141D59-DA7E-4227-9F65-BF5A86A88A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837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BA3D844E-2131-C87A-B11D-650A8C841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95993fc4a_0_94:notes">
            <a:extLst>
              <a:ext uri="{FF2B5EF4-FFF2-40B4-BE49-F238E27FC236}">
                <a16:creationId xmlns:a16="http://schemas.microsoft.com/office/drawing/2014/main" id="{B11869FC-558D-6097-6389-7D71444125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95993fc4a_0_94:notes">
            <a:extLst>
              <a:ext uri="{FF2B5EF4-FFF2-40B4-BE49-F238E27FC236}">
                <a16:creationId xmlns:a16="http://schemas.microsoft.com/office/drawing/2014/main" id="{E4409E53-F8DB-7631-9EB5-17BDA51E4E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400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4DA6C211-388B-B24D-F25F-BF115A6FD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95993fc4a_0_94:notes">
            <a:extLst>
              <a:ext uri="{FF2B5EF4-FFF2-40B4-BE49-F238E27FC236}">
                <a16:creationId xmlns:a16="http://schemas.microsoft.com/office/drawing/2014/main" id="{D5B304CA-3646-4D3F-A49B-A0A71AC9DE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95993fc4a_0_94:notes">
            <a:extLst>
              <a:ext uri="{FF2B5EF4-FFF2-40B4-BE49-F238E27FC236}">
                <a16:creationId xmlns:a16="http://schemas.microsoft.com/office/drawing/2014/main" id="{8A6C8A85-5C68-4724-B8D7-41438ECB06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543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CA3B361D-585A-5085-8C08-2C1EA0834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95993fc4a_0_94:notes">
            <a:extLst>
              <a:ext uri="{FF2B5EF4-FFF2-40B4-BE49-F238E27FC236}">
                <a16:creationId xmlns:a16="http://schemas.microsoft.com/office/drawing/2014/main" id="{A65189D1-BDBD-DB0D-2C01-18FB9993E1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95993fc4a_0_94:notes">
            <a:extLst>
              <a:ext uri="{FF2B5EF4-FFF2-40B4-BE49-F238E27FC236}">
                <a16:creationId xmlns:a16="http://schemas.microsoft.com/office/drawing/2014/main" id="{3EC1C3B7-A2A1-D163-FF58-236723A45C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744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EC717BC2-21EB-B0EA-E760-7373F7EE5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95993fc4a_0_94:notes">
            <a:extLst>
              <a:ext uri="{FF2B5EF4-FFF2-40B4-BE49-F238E27FC236}">
                <a16:creationId xmlns:a16="http://schemas.microsoft.com/office/drawing/2014/main" id="{D2C784F0-D566-CA42-D602-EBC162E75F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95993fc4a_0_94:notes">
            <a:extLst>
              <a:ext uri="{FF2B5EF4-FFF2-40B4-BE49-F238E27FC236}">
                <a16:creationId xmlns:a16="http://schemas.microsoft.com/office/drawing/2014/main" id="{CF9DD31E-6194-C00D-D4EC-7768A6EB20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189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TITLE_1_3_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24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922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lio white">
  <p:cSld name="TITLE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 txBox="1"/>
          <p:nvPr/>
        </p:nvSpPr>
        <p:spPr>
          <a:xfrm>
            <a:off x="612800" y="6386100"/>
            <a:ext cx="10961200" cy="1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933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8" name="Google Shape;2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2801" y="6369370"/>
            <a:ext cx="2189068" cy="229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69" y="6351602"/>
            <a:ext cx="2209737" cy="230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6614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dark">
  <p:cSld name="TITLE_1_1_2_1_1">
    <p:bg>
      <p:bgPr>
        <a:solidFill>
          <a:srgbClr val="24238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/>
          <p:nvPr/>
        </p:nvSpPr>
        <p:spPr>
          <a:xfrm>
            <a:off x="612800" y="6386100"/>
            <a:ext cx="10961200" cy="1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933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4" name="Google Shape;124;p34"/>
          <p:cNvSpPr txBox="1"/>
          <p:nvPr/>
        </p:nvSpPr>
        <p:spPr>
          <a:xfrm>
            <a:off x="612800" y="2923400"/>
            <a:ext cx="3613600" cy="10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67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sz="6667" b="1">
              <a:solidFill>
                <a:srgbClr val="BE9B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5" name="Google Shape;12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01" y="6352636"/>
            <a:ext cx="2199852" cy="229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2457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yuan.sun@openavenuesfoundation.or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mailto:elena@openavenuesfoundation.org" TargetMode="External"/><Relationship Id="rId4" Type="http://schemas.openxmlformats.org/officeDocument/2006/relationships/hyperlink" Target="mailto:rua@openavenuesfoundation.or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yuan.sun@openavenuesfoundation.org" TargetMode="External"/><Relationship Id="rId2" Type="http://schemas.openxmlformats.org/officeDocument/2006/relationships/hyperlink" Target="https://www.linkedin.com/in/yuan-s-200939178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hub.buildfellowship.com/build-projects/integrating-large-language-model-llm-service-using-pyth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s://www.linkedin.com/in/elena-semeyko-62986b5a/" TargetMode="External"/><Relationship Id="rId7" Type="http://schemas.openxmlformats.org/officeDocument/2006/relationships/image" Target="../media/image8.jpeg"/><Relationship Id="rId2" Type="http://schemas.openxmlformats.org/officeDocument/2006/relationships/hyperlink" Target="mailto:elena@openavenuesfoundation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www.linkedin.com/in/rua-hamid/" TargetMode="External"/><Relationship Id="rId10" Type="http://schemas.openxmlformats.org/officeDocument/2006/relationships/hyperlink" Target="https://www.linkedin.com/in/daniellesgoldman/" TargetMode="External"/><Relationship Id="rId4" Type="http://schemas.openxmlformats.org/officeDocument/2006/relationships/hyperlink" Target="mailto:rua@openavenuesfoundation.org" TargetMode="External"/><Relationship Id="rId9" Type="http://schemas.openxmlformats.org/officeDocument/2006/relationships/hyperlink" Target="mailto:danielle@openavenuesfoundation.or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84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8D1DC8A9-99C6-F488-28FF-FB2375CD9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>
            <a:extLst>
              <a:ext uri="{FF2B5EF4-FFF2-40B4-BE49-F238E27FC236}">
                <a16:creationId xmlns:a16="http://schemas.microsoft.com/office/drawing/2014/main" id="{AEBACE17-83C9-62F4-7D70-99CDF1E307CA}"/>
              </a:ext>
            </a:extLst>
          </p:cNvPr>
          <p:cNvSpPr txBox="1"/>
          <p:nvPr/>
        </p:nvSpPr>
        <p:spPr>
          <a:xfrm>
            <a:off x="613029" y="430985"/>
            <a:ext cx="8120892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300" b="1">
                <a:solidFill>
                  <a:srgbClr val="5370E7"/>
                </a:solidFill>
                <a:sym typeface="Inter Tight"/>
              </a:rPr>
              <a:t>Any questions?</a:t>
            </a:r>
            <a:endParaRPr lang="en" sz="3300" b="1">
              <a:solidFill>
                <a:srgbClr val="5370E7"/>
              </a:solidFill>
            </a:endParaRPr>
          </a:p>
        </p:txBody>
      </p:sp>
      <p:pic>
        <p:nvPicPr>
          <p:cNvPr id="150" name="Google Shape;150;p40">
            <a:extLst>
              <a:ext uri="{FF2B5EF4-FFF2-40B4-BE49-F238E27FC236}">
                <a16:creationId xmlns:a16="http://schemas.microsoft.com/office/drawing/2014/main" id="{347F454D-8C18-73D1-0C34-06C2F3EC88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67" y="6166734"/>
            <a:ext cx="2468867" cy="48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icture containing doll, toy&#10;&#10;Description automatically generated">
            <a:extLst>
              <a:ext uri="{FF2B5EF4-FFF2-40B4-BE49-F238E27FC236}">
                <a16:creationId xmlns:a16="http://schemas.microsoft.com/office/drawing/2014/main" id="{9906501C-386B-4125-FADC-781852715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950" y="1490663"/>
            <a:ext cx="68961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71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E8CA728C-448C-725A-E220-9A466381A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>
            <a:extLst>
              <a:ext uri="{FF2B5EF4-FFF2-40B4-BE49-F238E27FC236}">
                <a16:creationId xmlns:a16="http://schemas.microsoft.com/office/drawing/2014/main" id="{B641305C-C4D2-1C93-1952-B8D69195C4A6}"/>
              </a:ext>
            </a:extLst>
          </p:cNvPr>
          <p:cNvSpPr txBox="1"/>
          <p:nvPr/>
        </p:nvSpPr>
        <p:spPr>
          <a:xfrm>
            <a:off x="613029" y="430985"/>
            <a:ext cx="8120892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300" b="1">
                <a:solidFill>
                  <a:srgbClr val="5370E7"/>
                </a:solidFill>
                <a:sym typeface="Inter Tight"/>
              </a:rPr>
              <a:t>Integrate LLM service using Python</a:t>
            </a:r>
            <a:endParaRPr lang="en-US"/>
          </a:p>
        </p:txBody>
      </p:sp>
      <p:sp>
        <p:nvSpPr>
          <p:cNvPr id="149" name="Google Shape;149;p40">
            <a:extLst>
              <a:ext uri="{FF2B5EF4-FFF2-40B4-BE49-F238E27FC236}">
                <a16:creationId xmlns:a16="http://schemas.microsoft.com/office/drawing/2014/main" id="{4B72B4DD-B420-F342-AF61-99545FAF57DE}"/>
              </a:ext>
            </a:extLst>
          </p:cNvPr>
          <p:cNvSpPr txBox="1"/>
          <p:nvPr/>
        </p:nvSpPr>
        <p:spPr>
          <a:xfrm>
            <a:off x="613734" y="1710959"/>
            <a:ext cx="4070523" cy="415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>
                <a:solidFill>
                  <a:srgbClr val="242385"/>
                </a:solidFill>
              </a:rPr>
              <a:t>Breaking down the definition</a:t>
            </a:r>
            <a:endParaRPr lang="en" sz="2400"/>
          </a:p>
          <a:p>
            <a:pPr marL="97790">
              <a:lnSpc>
                <a:spcPct val="114999"/>
              </a:lnSpc>
              <a:buSzPts val="1000"/>
            </a:pPr>
            <a:endParaRPr lang="en" sz="2400">
              <a:solidFill>
                <a:srgbClr val="242385"/>
              </a:solidFill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</a:rPr>
              <a:t>Python </a:t>
            </a:r>
            <a:endParaRPr lang="en-US" sz="1850"/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</a:rPr>
              <a:t>Service (API)</a:t>
            </a: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</a:rPr>
              <a:t>LLM </a:t>
            </a: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</p:txBody>
      </p:sp>
      <p:pic>
        <p:nvPicPr>
          <p:cNvPr id="150" name="Google Shape;150;p40">
            <a:extLst>
              <a:ext uri="{FF2B5EF4-FFF2-40B4-BE49-F238E27FC236}">
                <a16:creationId xmlns:a16="http://schemas.microsoft.com/office/drawing/2014/main" id="{74F4870F-A057-57F3-30B5-958EF4A060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67" y="6166734"/>
            <a:ext cx="2468867" cy="4891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C46291F-2D39-68CD-6CDF-D5A413B14E9B}"/>
              </a:ext>
            </a:extLst>
          </p:cNvPr>
          <p:cNvSpPr/>
          <p:nvPr/>
        </p:nvSpPr>
        <p:spPr>
          <a:xfrm>
            <a:off x="5876193" y="2554654"/>
            <a:ext cx="1846384" cy="86457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Application X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572FE4-09AD-DA81-5600-038E975B4F7E}"/>
              </a:ext>
            </a:extLst>
          </p:cNvPr>
          <p:cNvSpPr/>
          <p:nvPr/>
        </p:nvSpPr>
        <p:spPr>
          <a:xfrm>
            <a:off x="9969500" y="2554654"/>
            <a:ext cx="1846384" cy="86457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LLM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4A21352-8C74-2B96-C21A-9C012797A6B6}"/>
              </a:ext>
            </a:extLst>
          </p:cNvPr>
          <p:cNvSpPr/>
          <p:nvPr/>
        </p:nvSpPr>
        <p:spPr>
          <a:xfrm>
            <a:off x="7839807" y="2681654"/>
            <a:ext cx="1861038" cy="1465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8A3B3E9-46AD-8946-AE8B-284F34C22731}"/>
              </a:ext>
            </a:extLst>
          </p:cNvPr>
          <p:cNvSpPr/>
          <p:nvPr/>
        </p:nvSpPr>
        <p:spPr>
          <a:xfrm rot="10800000">
            <a:off x="7966807" y="3140807"/>
            <a:ext cx="1861038" cy="1465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5B69D-A569-47E1-45A6-4F8928CCC568}"/>
              </a:ext>
            </a:extLst>
          </p:cNvPr>
          <p:cNvSpPr txBox="1"/>
          <p:nvPr/>
        </p:nvSpPr>
        <p:spPr>
          <a:xfrm>
            <a:off x="8167077" y="2266460"/>
            <a:ext cx="1436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Request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F4BC26-48E6-F65F-1A87-CC28982FD9D7}"/>
              </a:ext>
            </a:extLst>
          </p:cNvPr>
          <p:cNvSpPr txBox="1"/>
          <p:nvPr/>
        </p:nvSpPr>
        <p:spPr>
          <a:xfrm>
            <a:off x="8176846" y="3419229"/>
            <a:ext cx="1436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Response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25548AA-10D2-20B2-7F95-2F452F28FE3E}"/>
              </a:ext>
            </a:extLst>
          </p:cNvPr>
          <p:cNvSpPr/>
          <p:nvPr/>
        </p:nvSpPr>
        <p:spPr>
          <a:xfrm>
            <a:off x="5895731" y="4742962"/>
            <a:ext cx="1846384" cy="864576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Application Y</a:t>
            </a:r>
          </a:p>
        </p:txBody>
      </p:sp>
    </p:spTree>
    <p:extLst>
      <p:ext uri="{BB962C8B-B14F-4D97-AF65-F5344CB8AC3E}">
        <p14:creationId xmlns:p14="http://schemas.microsoft.com/office/powerpoint/2010/main" val="3257735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DFA73DC0-6760-240A-2A4F-D5CCF0F36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>
            <a:extLst>
              <a:ext uri="{FF2B5EF4-FFF2-40B4-BE49-F238E27FC236}">
                <a16:creationId xmlns:a16="http://schemas.microsoft.com/office/drawing/2014/main" id="{C15D763E-FF30-BE66-9EFD-8FB573E4CFED}"/>
              </a:ext>
            </a:extLst>
          </p:cNvPr>
          <p:cNvSpPr txBox="1"/>
          <p:nvPr/>
        </p:nvSpPr>
        <p:spPr>
          <a:xfrm>
            <a:off x="613029" y="430985"/>
            <a:ext cx="8120892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300" b="1">
                <a:solidFill>
                  <a:srgbClr val="5370E7"/>
                </a:solidFill>
                <a:sym typeface="Inter Tight"/>
              </a:rPr>
              <a:t>Integrate LLM service using Python</a:t>
            </a:r>
            <a:endParaRPr lang="en-US"/>
          </a:p>
        </p:txBody>
      </p:sp>
      <p:sp>
        <p:nvSpPr>
          <p:cNvPr id="149" name="Google Shape;149;p40">
            <a:extLst>
              <a:ext uri="{FF2B5EF4-FFF2-40B4-BE49-F238E27FC236}">
                <a16:creationId xmlns:a16="http://schemas.microsoft.com/office/drawing/2014/main" id="{CEE9DD2C-649D-7BA0-1A8C-F3906FE997AB}"/>
              </a:ext>
            </a:extLst>
          </p:cNvPr>
          <p:cNvSpPr txBox="1"/>
          <p:nvPr/>
        </p:nvSpPr>
        <p:spPr>
          <a:xfrm>
            <a:off x="613734" y="1710959"/>
            <a:ext cx="6727754" cy="551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>
                <a:solidFill>
                  <a:srgbClr val="242385"/>
                </a:solidFill>
              </a:rPr>
              <a:t>Have you used any LLM applications?  </a:t>
            </a:r>
          </a:p>
          <a:p>
            <a:pPr marL="97790">
              <a:lnSpc>
                <a:spcPct val="114999"/>
              </a:lnSpc>
              <a:buSzPts val="1000"/>
            </a:pPr>
            <a:endParaRPr lang="en" sz="2400">
              <a:solidFill>
                <a:srgbClr val="242385"/>
              </a:solidFill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</p:txBody>
      </p:sp>
      <p:pic>
        <p:nvPicPr>
          <p:cNvPr id="150" name="Google Shape;150;p40">
            <a:extLst>
              <a:ext uri="{FF2B5EF4-FFF2-40B4-BE49-F238E27FC236}">
                <a16:creationId xmlns:a16="http://schemas.microsoft.com/office/drawing/2014/main" id="{5845EC8A-F7E6-5686-AA24-7A4C2E16F8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67" y="6166734"/>
            <a:ext cx="2468867" cy="4891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268750-B1F4-6AA4-DFA6-F69554636491}"/>
              </a:ext>
            </a:extLst>
          </p:cNvPr>
          <p:cNvSpPr/>
          <p:nvPr/>
        </p:nvSpPr>
        <p:spPr>
          <a:xfrm>
            <a:off x="4801577" y="2671885"/>
            <a:ext cx="1846384" cy="86457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Application X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CAD45D-6A1F-778E-9855-55B52BF5EB26}"/>
              </a:ext>
            </a:extLst>
          </p:cNvPr>
          <p:cNvSpPr/>
          <p:nvPr/>
        </p:nvSpPr>
        <p:spPr>
          <a:xfrm>
            <a:off x="9012115" y="2691424"/>
            <a:ext cx="1846384" cy="86457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LLM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905CFFF-4EC5-436A-EAAB-576A29939226}"/>
              </a:ext>
            </a:extLst>
          </p:cNvPr>
          <p:cNvSpPr/>
          <p:nvPr/>
        </p:nvSpPr>
        <p:spPr>
          <a:xfrm>
            <a:off x="6882422" y="2818424"/>
            <a:ext cx="1861038" cy="1465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84A32D5-42DA-C52F-91BA-40066B2F5F7A}"/>
              </a:ext>
            </a:extLst>
          </p:cNvPr>
          <p:cNvSpPr/>
          <p:nvPr/>
        </p:nvSpPr>
        <p:spPr>
          <a:xfrm rot="10800000">
            <a:off x="7009422" y="3277577"/>
            <a:ext cx="1861038" cy="1465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1508F-B9BC-F86B-4A11-6EABEA49B50B}"/>
              </a:ext>
            </a:extLst>
          </p:cNvPr>
          <p:cNvSpPr txBox="1"/>
          <p:nvPr/>
        </p:nvSpPr>
        <p:spPr>
          <a:xfrm>
            <a:off x="7209692" y="2403229"/>
            <a:ext cx="1436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Request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B7CCD-71F2-9BF3-E39B-4497F6CFFD67}"/>
              </a:ext>
            </a:extLst>
          </p:cNvPr>
          <p:cNvSpPr txBox="1"/>
          <p:nvPr/>
        </p:nvSpPr>
        <p:spPr>
          <a:xfrm>
            <a:off x="7219461" y="3555999"/>
            <a:ext cx="1436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Response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62D7C3-8E0A-D39F-215E-190F3C377F67}"/>
              </a:ext>
            </a:extLst>
          </p:cNvPr>
          <p:cNvSpPr/>
          <p:nvPr/>
        </p:nvSpPr>
        <p:spPr>
          <a:xfrm>
            <a:off x="4801577" y="4782039"/>
            <a:ext cx="1846384" cy="864576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Application 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3EC583-7121-BCBB-71A7-8D6AEA275A31}"/>
              </a:ext>
            </a:extLst>
          </p:cNvPr>
          <p:cNvSpPr/>
          <p:nvPr/>
        </p:nvSpPr>
        <p:spPr>
          <a:xfrm>
            <a:off x="2071076" y="3683000"/>
            <a:ext cx="1289538" cy="71803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User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7BACF-7E6D-7FC0-223B-EB4C01DEF00F}"/>
              </a:ext>
            </a:extLst>
          </p:cNvPr>
          <p:cNvCxnSpPr/>
          <p:nvPr/>
        </p:nvCxnSpPr>
        <p:spPr>
          <a:xfrm flipV="1">
            <a:off x="3394806" y="3131039"/>
            <a:ext cx="1382348" cy="898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421CFC-BE79-BA7D-DBD3-705DCFE07267}"/>
              </a:ext>
            </a:extLst>
          </p:cNvPr>
          <p:cNvCxnSpPr>
            <a:cxnSpLocks/>
          </p:cNvCxnSpPr>
          <p:nvPr/>
        </p:nvCxnSpPr>
        <p:spPr>
          <a:xfrm>
            <a:off x="3394806" y="4107963"/>
            <a:ext cx="1372579" cy="1064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903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BD2748A1-465B-1489-7DBB-F5521D28B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>
            <a:extLst>
              <a:ext uri="{FF2B5EF4-FFF2-40B4-BE49-F238E27FC236}">
                <a16:creationId xmlns:a16="http://schemas.microsoft.com/office/drawing/2014/main" id="{C0732A22-4C47-B0F0-3D65-6A88F9C095F6}"/>
              </a:ext>
            </a:extLst>
          </p:cNvPr>
          <p:cNvSpPr txBox="1"/>
          <p:nvPr/>
        </p:nvSpPr>
        <p:spPr>
          <a:xfrm>
            <a:off x="613029" y="430985"/>
            <a:ext cx="8120892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300" b="1">
                <a:solidFill>
                  <a:srgbClr val="5370E7"/>
                </a:solidFill>
                <a:sym typeface="Inter Tight"/>
              </a:rPr>
              <a:t>Integrate LLM service using Python</a:t>
            </a:r>
            <a:endParaRPr lang="en-US"/>
          </a:p>
        </p:txBody>
      </p:sp>
      <p:pic>
        <p:nvPicPr>
          <p:cNvPr id="150" name="Google Shape;150;p40">
            <a:extLst>
              <a:ext uri="{FF2B5EF4-FFF2-40B4-BE49-F238E27FC236}">
                <a16:creationId xmlns:a16="http://schemas.microsoft.com/office/drawing/2014/main" id="{B22E6D6E-A9EB-3AF4-2C73-06CBE55972F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67" y="6166734"/>
            <a:ext cx="2468867" cy="4891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9;p40">
            <a:extLst>
              <a:ext uri="{FF2B5EF4-FFF2-40B4-BE49-F238E27FC236}">
                <a16:creationId xmlns:a16="http://schemas.microsoft.com/office/drawing/2014/main" id="{7FC7C984-4CBB-36A2-8D38-D8770EA91711}"/>
              </a:ext>
            </a:extLst>
          </p:cNvPr>
          <p:cNvSpPr txBox="1"/>
          <p:nvPr/>
        </p:nvSpPr>
        <p:spPr>
          <a:xfrm>
            <a:off x="613734" y="1710960"/>
            <a:ext cx="10342368" cy="430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>
                <a:solidFill>
                  <a:srgbClr val="242385"/>
                </a:solidFill>
              </a:rPr>
              <a:t>Have you used any LLM applications? </a:t>
            </a:r>
            <a:endParaRPr lang="en" sz="2400"/>
          </a:p>
          <a:p>
            <a:endParaRPr lang="en" sz="2400">
              <a:solidFill>
                <a:srgbClr val="242385"/>
              </a:solidFill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</a:rPr>
              <a:t>ChatGPT</a:t>
            </a:r>
            <a:endParaRPr lang="en-US" sz="1850"/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  <a:ea typeface="Inter Tight"/>
              </a:rPr>
              <a:t>Siri, Google Assistant, Amazon Alexa – personal assistant</a:t>
            </a: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  <a:ea typeface="Inter Tight"/>
              </a:rPr>
              <a:t>GitHub Copilot, Codium – coding, software development</a:t>
            </a: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  <a:ea typeface="Inter Tight"/>
              </a:rPr>
              <a:t>Sora, </a:t>
            </a:r>
            <a:r>
              <a:rPr lang="en" sz="2400" err="1">
                <a:solidFill>
                  <a:srgbClr val="242385"/>
                </a:solidFill>
                <a:ea typeface="Inter Tight"/>
              </a:rPr>
              <a:t>HeyGen</a:t>
            </a:r>
            <a:r>
              <a:rPr lang="en" sz="2400">
                <a:solidFill>
                  <a:srgbClr val="242385"/>
                </a:solidFill>
                <a:ea typeface="Inter Tight"/>
              </a:rPr>
              <a:t> – images and videos generation </a:t>
            </a: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  <a:ea typeface="Inter Tight"/>
              </a:rPr>
              <a:t>Otter.ai - meeting assistant </a:t>
            </a: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</p:txBody>
      </p:sp>
    </p:spTree>
    <p:extLst>
      <p:ext uri="{BB962C8B-B14F-4D97-AF65-F5344CB8AC3E}">
        <p14:creationId xmlns:p14="http://schemas.microsoft.com/office/powerpoint/2010/main" val="3375554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0AD0321E-8D71-B905-513B-81027F250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>
            <a:extLst>
              <a:ext uri="{FF2B5EF4-FFF2-40B4-BE49-F238E27FC236}">
                <a16:creationId xmlns:a16="http://schemas.microsoft.com/office/drawing/2014/main" id="{BAED5294-2686-3A50-6F5A-271174895E2F}"/>
              </a:ext>
            </a:extLst>
          </p:cNvPr>
          <p:cNvSpPr txBox="1"/>
          <p:nvPr/>
        </p:nvSpPr>
        <p:spPr>
          <a:xfrm>
            <a:off x="613029" y="430985"/>
            <a:ext cx="8120892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300" b="1">
                <a:solidFill>
                  <a:srgbClr val="5370E7"/>
                </a:solidFill>
                <a:sym typeface="Inter Tight"/>
              </a:rPr>
              <a:t>Integrate LLM service using Python</a:t>
            </a:r>
            <a:endParaRPr lang="en-US"/>
          </a:p>
        </p:txBody>
      </p:sp>
      <p:sp>
        <p:nvSpPr>
          <p:cNvPr id="149" name="Google Shape;149;p40">
            <a:extLst>
              <a:ext uri="{FF2B5EF4-FFF2-40B4-BE49-F238E27FC236}">
                <a16:creationId xmlns:a16="http://schemas.microsoft.com/office/drawing/2014/main" id="{A17329E1-2FF2-6C71-CD02-50F360DB3942}"/>
              </a:ext>
            </a:extLst>
          </p:cNvPr>
          <p:cNvSpPr txBox="1"/>
          <p:nvPr/>
        </p:nvSpPr>
        <p:spPr>
          <a:xfrm>
            <a:off x="613734" y="1710959"/>
            <a:ext cx="6727754" cy="551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>
                <a:solidFill>
                  <a:srgbClr val="242385"/>
                </a:solidFill>
              </a:rPr>
              <a:t>Project overview</a:t>
            </a:r>
            <a:endParaRPr lang="en-US"/>
          </a:p>
          <a:p>
            <a:pPr marL="97790">
              <a:lnSpc>
                <a:spcPct val="114999"/>
              </a:lnSpc>
              <a:buSzPts val="1000"/>
            </a:pPr>
            <a:endParaRPr lang="en" sz="2400">
              <a:solidFill>
                <a:srgbClr val="242385"/>
              </a:solidFill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</p:txBody>
      </p:sp>
      <p:pic>
        <p:nvPicPr>
          <p:cNvPr id="150" name="Google Shape;150;p40">
            <a:extLst>
              <a:ext uri="{FF2B5EF4-FFF2-40B4-BE49-F238E27FC236}">
                <a16:creationId xmlns:a16="http://schemas.microsoft.com/office/drawing/2014/main" id="{3C2DDCA6-25B7-8B99-D7C6-4A57444B00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67" y="6166734"/>
            <a:ext cx="2468867" cy="4891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849E90-0E57-E86B-8140-723A097249A2}"/>
              </a:ext>
            </a:extLst>
          </p:cNvPr>
          <p:cNvSpPr/>
          <p:nvPr/>
        </p:nvSpPr>
        <p:spPr>
          <a:xfrm>
            <a:off x="4801577" y="2671885"/>
            <a:ext cx="1846384" cy="86457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Auto-reply email App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634180-69B5-59C1-F154-D61D381DF1A4}"/>
              </a:ext>
            </a:extLst>
          </p:cNvPr>
          <p:cNvSpPr/>
          <p:nvPr/>
        </p:nvSpPr>
        <p:spPr>
          <a:xfrm>
            <a:off x="9012115" y="2691424"/>
            <a:ext cx="1846384" cy="86457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LLM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8C5328D-9A8E-03C4-00A5-005DAC37A316}"/>
              </a:ext>
            </a:extLst>
          </p:cNvPr>
          <p:cNvSpPr/>
          <p:nvPr/>
        </p:nvSpPr>
        <p:spPr>
          <a:xfrm>
            <a:off x="6882422" y="2818424"/>
            <a:ext cx="1861038" cy="1465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52E4859-4E93-B938-2015-D47E91CBD4B6}"/>
              </a:ext>
            </a:extLst>
          </p:cNvPr>
          <p:cNvSpPr/>
          <p:nvPr/>
        </p:nvSpPr>
        <p:spPr>
          <a:xfrm rot="10800000">
            <a:off x="7009422" y="3277577"/>
            <a:ext cx="1861038" cy="1465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696C6-0374-3694-5A66-A69DCFFEE883}"/>
              </a:ext>
            </a:extLst>
          </p:cNvPr>
          <p:cNvSpPr txBox="1"/>
          <p:nvPr/>
        </p:nvSpPr>
        <p:spPr>
          <a:xfrm>
            <a:off x="7209692" y="2403229"/>
            <a:ext cx="1436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Request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C78DA-5200-4ACC-12B3-93D585A17450}"/>
              </a:ext>
            </a:extLst>
          </p:cNvPr>
          <p:cNvSpPr txBox="1"/>
          <p:nvPr/>
        </p:nvSpPr>
        <p:spPr>
          <a:xfrm>
            <a:off x="7219461" y="3555999"/>
            <a:ext cx="1436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Response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5273EFD-5178-B52D-1635-30E32D632E6E}"/>
              </a:ext>
            </a:extLst>
          </p:cNvPr>
          <p:cNvSpPr/>
          <p:nvPr/>
        </p:nvSpPr>
        <p:spPr>
          <a:xfrm>
            <a:off x="4801577" y="4782039"/>
            <a:ext cx="1846384" cy="864576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Application 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4DC079-E2C5-AF8E-CD34-70C1446E2797}"/>
              </a:ext>
            </a:extLst>
          </p:cNvPr>
          <p:cNvSpPr/>
          <p:nvPr/>
        </p:nvSpPr>
        <p:spPr>
          <a:xfrm>
            <a:off x="2071076" y="3683000"/>
            <a:ext cx="1289538" cy="71803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User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76A7A7-A923-9E04-8802-9B8FC6F62787}"/>
              </a:ext>
            </a:extLst>
          </p:cNvPr>
          <p:cNvCxnSpPr/>
          <p:nvPr/>
        </p:nvCxnSpPr>
        <p:spPr>
          <a:xfrm flipV="1">
            <a:off x="3394806" y="3131039"/>
            <a:ext cx="1382348" cy="898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15C99C-8ABB-A3D1-5267-55CE50EF3D1F}"/>
              </a:ext>
            </a:extLst>
          </p:cNvPr>
          <p:cNvCxnSpPr>
            <a:cxnSpLocks/>
          </p:cNvCxnSpPr>
          <p:nvPr/>
        </p:nvCxnSpPr>
        <p:spPr>
          <a:xfrm>
            <a:off x="3394806" y="4107963"/>
            <a:ext cx="1372579" cy="1064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E8880EF-F6E8-A022-29D5-6511B509D4DC}"/>
              </a:ext>
            </a:extLst>
          </p:cNvPr>
          <p:cNvSpPr txBox="1"/>
          <p:nvPr/>
        </p:nvSpPr>
        <p:spPr>
          <a:xfrm>
            <a:off x="6877538" y="4894382"/>
            <a:ext cx="3595075" cy="64633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"Thanks for your email. I will get back to you soon. Regards, Yuan"</a:t>
            </a:r>
          </a:p>
        </p:txBody>
      </p:sp>
    </p:spTree>
    <p:extLst>
      <p:ext uri="{BB962C8B-B14F-4D97-AF65-F5344CB8AC3E}">
        <p14:creationId xmlns:p14="http://schemas.microsoft.com/office/powerpoint/2010/main" val="140576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2E8AADE9-768A-5E9D-5277-CF693E0A4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>
            <a:extLst>
              <a:ext uri="{FF2B5EF4-FFF2-40B4-BE49-F238E27FC236}">
                <a16:creationId xmlns:a16="http://schemas.microsoft.com/office/drawing/2014/main" id="{B3F744DE-6B14-0489-F41A-8892AFEB6221}"/>
              </a:ext>
            </a:extLst>
          </p:cNvPr>
          <p:cNvSpPr txBox="1"/>
          <p:nvPr/>
        </p:nvSpPr>
        <p:spPr>
          <a:xfrm>
            <a:off x="613029" y="430985"/>
            <a:ext cx="8120892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300" b="1">
                <a:solidFill>
                  <a:srgbClr val="5370E7"/>
                </a:solidFill>
                <a:sym typeface="Inter Tight"/>
              </a:rPr>
              <a:t>Integrate LLM service using Python</a:t>
            </a:r>
            <a:endParaRPr lang="en-US"/>
          </a:p>
        </p:txBody>
      </p:sp>
      <p:sp>
        <p:nvSpPr>
          <p:cNvPr id="149" name="Google Shape;149;p40">
            <a:extLst>
              <a:ext uri="{FF2B5EF4-FFF2-40B4-BE49-F238E27FC236}">
                <a16:creationId xmlns:a16="http://schemas.microsoft.com/office/drawing/2014/main" id="{6BC0DCE7-28AC-A44E-96DC-2E0BAA411E58}"/>
              </a:ext>
            </a:extLst>
          </p:cNvPr>
          <p:cNvSpPr txBox="1"/>
          <p:nvPr/>
        </p:nvSpPr>
        <p:spPr>
          <a:xfrm>
            <a:off x="613734" y="1710959"/>
            <a:ext cx="6727754" cy="551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>
                <a:solidFill>
                  <a:srgbClr val="242385"/>
                </a:solidFill>
              </a:rPr>
              <a:t>Project overview</a:t>
            </a:r>
            <a:endParaRPr lang="en-US"/>
          </a:p>
          <a:p>
            <a:pPr marL="97790">
              <a:lnSpc>
                <a:spcPct val="114999"/>
              </a:lnSpc>
              <a:buSzPts val="1000"/>
            </a:pPr>
            <a:endParaRPr lang="en" sz="2400">
              <a:solidFill>
                <a:srgbClr val="242385"/>
              </a:solidFill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</p:txBody>
      </p:sp>
      <p:pic>
        <p:nvPicPr>
          <p:cNvPr id="150" name="Google Shape;150;p40">
            <a:extLst>
              <a:ext uri="{FF2B5EF4-FFF2-40B4-BE49-F238E27FC236}">
                <a16:creationId xmlns:a16="http://schemas.microsoft.com/office/drawing/2014/main" id="{654ABFB3-1F8C-5D65-42B2-5DBDB985E6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67" y="6166734"/>
            <a:ext cx="2468867" cy="4891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1609917-12B0-48B3-3FBE-92C83855EE8B}"/>
              </a:ext>
            </a:extLst>
          </p:cNvPr>
          <p:cNvSpPr/>
          <p:nvPr/>
        </p:nvSpPr>
        <p:spPr>
          <a:xfrm>
            <a:off x="4801577" y="2671885"/>
            <a:ext cx="1846384" cy="86457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Auto-reply email App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68AEA18-A317-2739-16FC-A0518BB5387E}"/>
              </a:ext>
            </a:extLst>
          </p:cNvPr>
          <p:cNvSpPr/>
          <p:nvPr/>
        </p:nvSpPr>
        <p:spPr>
          <a:xfrm>
            <a:off x="9012115" y="2691424"/>
            <a:ext cx="1846384" cy="86457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LLM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DAFE20E-C25A-EDC6-E0B4-C1A9DF7531CB}"/>
              </a:ext>
            </a:extLst>
          </p:cNvPr>
          <p:cNvSpPr/>
          <p:nvPr/>
        </p:nvSpPr>
        <p:spPr>
          <a:xfrm>
            <a:off x="6882422" y="2818424"/>
            <a:ext cx="1861038" cy="1465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5443A0F-B145-ED0E-E42A-24348512BFFE}"/>
              </a:ext>
            </a:extLst>
          </p:cNvPr>
          <p:cNvSpPr/>
          <p:nvPr/>
        </p:nvSpPr>
        <p:spPr>
          <a:xfrm rot="10800000">
            <a:off x="7009422" y="3277577"/>
            <a:ext cx="1861038" cy="1465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552C1-9BEC-55C6-8698-15B935A0AAA1}"/>
              </a:ext>
            </a:extLst>
          </p:cNvPr>
          <p:cNvSpPr txBox="1"/>
          <p:nvPr/>
        </p:nvSpPr>
        <p:spPr>
          <a:xfrm>
            <a:off x="7209692" y="2403229"/>
            <a:ext cx="1436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Request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50F88-BB1C-4CD8-B4F8-651FBE6E7F89}"/>
              </a:ext>
            </a:extLst>
          </p:cNvPr>
          <p:cNvSpPr txBox="1"/>
          <p:nvPr/>
        </p:nvSpPr>
        <p:spPr>
          <a:xfrm>
            <a:off x="7219461" y="3555999"/>
            <a:ext cx="1436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Response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8C5F95-59E5-FCD9-3B04-9CAC2DCC8BB6}"/>
              </a:ext>
            </a:extLst>
          </p:cNvPr>
          <p:cNvSpPr/>
          <p:nvPr/>
        </p:nvSpPr>
        <p:spPr>
          <a:xfrm>
            <a:off x="4801577" y="4782039"/>
            <a:ext cx="1846384" cy="864576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Application 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6C82F8-63CA-D0B8-249A-3A0745C9DE9D}"/>
              </a:ext>
            </a:extLst>
          </p:cNvPr>
          <p:cNvSpPr/>
          <p:nvPr/>
        </p:nvSpPr>
        <p:spPr>
          <a:xfrm>
            <a:off x="2071076" y="3683000"/>
            <a:ext cx="1289538" cy="71803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User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8DFC2F-95E9-DF91-0936-8C87602772A5}"/>
              </a:ext>
            </a:extLst>
          </p:cNvPr>
          <p:cNvCxnSpPr/>
          <p:nvPr/>
        </p:nvCxnSpPr>
        <p:spPr>
          <a:xfrm flipV="1">
            <a:off x="3394806" y="3131039"/>
            <a:ext cx="1382348" cy="898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250AD8-3D83-2C76-BE1C-CDB905F01AB1}"/>
              </a:ext>
            </a:extLst>
          </p:cNvPr>
          <p:cNvCxnSpPr>
            <a:cxnSpLocks/>
          </p:cNvCxnSpPr>
          <p:nvPr/>
        </p:nvCxnSpPr>
        <p:spPr>
          <a:xfrm>
            <a:off x="3394806" y="4107963"/>
            <a:ext cx="1372579" cy="1064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7CC7AFD-89FE-0638-DBE7-9526587CDC19}"/>
              </a:ext>
            </a:extLst>
          </p:cNvPr>
          <p:cNvSpPr txBox="1"/>
          <p:nvPr/>
        </p:nvSpPr>
        <p:spPr>
          <a:xfrm>
            <a:off x="7004538" y="1992921"/>
            <a:ext cx="1875691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email content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C33621-8A8E-C103-2032-15CDC7255D46}"/>
              </a:ext>
            </a:extLst>
          </p:cNvPr>
          <p:cNvSpPr txBox="1"/>
          <p:nvPr/>
        </p:nvSpPr>
        <p:spPr>
          <a:xfrm>
            <a:off x="7004537" y="3927229"/>
            <a:ext cx="1875691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 proper reply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1BA98F-C4B5-F7A8-CC7B-84DAC1A7D7ED}"/>
              </a:ext>
            </a:extLst>
          </p:cNvPr>
          <p:cNvSpPr txBox="1"/>
          <p:nvPr/>
        </p:nvSpPr>
        <p:spPr>
          <a:xfrm>
            <a:off x="6877538" y="4894382"/>
            <a:ext cx="3595075" cy="64633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"Thanks for your email. I will get back to you soon. Regards, Yuan"</a:t>
            </a:r>
          </a:p>
        </p:txBody>
      </p:sp>
    </p:spTree>
    <p:extLst>
      <p:ext uri="{BB962C8B-B14F-4D97-AF65-F5344CB8AC3E}">
        <p14:creationId xmlns:p14="http://schemas.microsoft.com/office/powerpoint/2010/main" val="2709922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/>
          <p:nvPr/>
        </p:nvSpPr>
        <p:spPr>
          <a:xfrm>
            <a:off x="613029" y="430985"/>
            <a:ext cx="8120892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300" b="1">
                <a:solidFill>
                  <a:srgbClr val="5370E7"/>
                </a:solidFill>
                <a:sym typeface="Inter Tight"/>
              </a:rPr>
              <a:t>Integrate LLM service using Python</a:t>
            </a:r>
            <a:endParaRPr lang="en-US"/>
          </a:p>
        </p:txBody>
      </p:sp>
      <p:sp>
        <p:nvSpPr>
          <p:cNvPr id="149" name="Google Shape;149;p40"/>
          <p:cNvSpPr txBox="1"/>
          <p:nvPr/>
        </p:nvSpPr>
        <p:spPr>
          <a:xfrm>
            <a:off x="613734" y="1710959"/>
            <a:ext cx="10967599" cy="415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5125" indent="-267335">
              <a:lnSpc>
                <a:spcPct val="115000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  <a:ea typeface="Inter Tight"/>
                <a:cs typeface="Inter Tight"/>
              </a:rPr>
              <a:t>Project goal</a:t>
            </a:r>
            <a:endParaRPr lang="en" sz="2400">
              <a:solidFill>
                <a:srgbClr val="242385"/>
              </a:solidFill>
            </a:endParaRPr>
          </a:p>
          <a:p>
            <a:pPr marL="822325" lvl="1" indent="-267335">
              <a:lnSpc>
                <a:spcPct val="114999"/>
              </a:lnSpc>
              <a:buClr>
                <a:srgbClr val="5370E7"/>
              </a:buClr>
              <a:buSzPts val="1000"/>
              <a:buFont typeface="Courier New"/>
              <a:buChar char="o"/>
            </a:pPr>
            <a:r>
              <a:rPr lang="en" sz="2400">
                <a:solidFill>
                  <a:srgbClr val="242385"/>
                </a:solidFill>
                <a:ea typeface="Inter Tight"/>
              </a:rPr>
              <a:t>Get proficient with coding in Python </a:t>
            </a:r>
          </a:p>
          <a:p>
            <a:pPr marL="822325" lvl="1" indent="-267335">
              <a:lnSpc>
                <a:spcPct val="114999"/>
              </a:lnSpc>
              <a:buClr>
                <a:srgbClr val="5370E7"/>
              </a:buClr>
              <a:buSzPts val="1000"/>
              <a:buFont typeface="Courier New"/>
              <a:buChar char="o"/>
            </a:pPr>
            <a:r>
              <a:rPr lang="en" sz="2400">
                <a:solidFill>
                  <a:srgbClr val="242385"/>
                </a:solidFill>
                <a:ea typeface="Inter Tight"/>
              </a:rPr>
              <a:t>Understand and implement API </a:t>
            </a:r>
          </a:p>
          <a:p>
            <a:pPr marL="822325" lvl="1" indent="-267335">
              <a:lnSpc>
                <a:spcPct val="114999"/>
              </a:lnSpc>
              <a:buClr>
                <a:srgbClr val="5370E7"/>
              </a:buClr>
              <a:buSzPts val="1000"/>
              <a:buFont typeface="Courier New"/>
              <a:buChar char="o"/>
            </a:pPr>
            <a:r>
              <a:rPr lang="en" sz="2400">
                <a:solidFill>
                  <a:srgbClr val="242385"/>
                </a:solidFill>
                <a:ea typeface="Inter Tight"/>
              </a:rPr>
              <a:t>Integrate LLM service  </a:t>
            </a: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</p:txBody>
      </p:sp>
      <p:pic>
        <p:nvPicPr>
          <p:cNvPr id="150" name="Google Shape;1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67" y="6166734"/>
            <a:ext cx="2468867" cy="489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795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7AFB5F5B-2B0D-8C68-3242-98717985C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>
            <a:extLst>
              <a:ext uri="{FF2B5EF4-FFF2-40B4-BE49-F238E27FC236}">
                <a16:creationId xmlns:a16="http://schemas.microsoft.com/office/drawing/2014/main" id="{75232F78-872F-53F9-6BE4-40E72769CE86}"/>
              </a:ext>
            </a:extLst>
          </p:cNvPr>
          <p:cNvSpPr txBox="1"/>
          <p:nvPr/>
        </p:nvSpPr>
        <p:spPr>
          <a:xfrm>
            <a:off x="613029" y="430985"/>
            <a:ext cx="8120892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300" b="1">
                <a:solidFill>
                  <a:srgbClr val="5370E7"/>
                </a:solidFill>
                <a:sym typeface="Inter Tight"/>
              </a:rPr>
              <a:t>Integrate LLM service using Python</a:t>
            </a:r>
            <a:endParaRPr lang="en-US"/>
          </a:p>
        </p:txBody>
      </p:sp>
      <p:sp>
        <p:nvSpPr>
          <p:cNvPr id="149" name="Google Shape;149;p40">
            <a:extLst>
              <a:ext uri="{FF2B5EF4-FFF2-40B4-BE49-F238E27FC236}">
                <a16:creationId xmlns:a16="http://schemas.microsoft.com/office/drawing/2014/main" id="{6AB04180-5377-9298-919F-C99749FE7F2A}"/>
              </a:ext>
            </a:extLst>
          </p:cNvPr>
          <p:cNvSpPr txBox="1"/>
          <p:nvPr/>
        </p:nvSpPr>
        <p:spPr>
          <a:xfrm>
            <a:off x="613734" y="1710959"/>
            <a:ext cx="10967599" cy="415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5125" indent="-267335">
              <a:lnSpc>
                <a:spcPct val="115000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  <a:ea typeface="Inter Tight"/>
                <a:cs typeface="Inter Tight"/>
              </a:rPr>
              <a:t>Project goal</a:t>
            </a:r>
            <a:endParaRPr lang="en" sz="2400">
              <a:solidFill>
                <a:srgbClr val="242385"/>
              </a:solidFill>
            </a:endParaRPr>
          </a:p>
          <a:p>
            <a:pPr marL="822325" lvl="1" indent="-267335">
              <a:lnSpc>
                <a:spcPct val="114999"/>
              </a:lnSpc>
              <a:buClr>
                <a:srgbClr val="5370E7"/>
              </a:buClr>
              <a:buSzPts val="1000"/>
              <a:buFont typeface="Courier New"/>
              <a:buChar char="o"/>
            </a:pPr>
            <a:r>
              <a:rPr lang="en" sz="2400">
                <a:solidFill>
                  <a:srgbClr val="242385"/>
                </a:solidFill>
                <a:ea typeface="Inter Tight"/>
              </a:rPr>
              <a:t>Get proficient with coding in Python </a:t>
            </a:r>
          </a:p>
          <a:p>
            <a:pPr marL="822325" lvl="1" indent="-267335">
              <a:lnSpc>
                <a:spcPct val="114999"/>
              </a:lnSpc>
              <a:buClr>
                <a:srgbClr val="5370E7"/>
              </a:buClr>
              <a:buSzPts val="1000"/>
              <a:buFont typeface="Courier New"/>
              <a:buChar char="o"/>
            </a:pPr>
            <a:r>
              <a:rPr lang="en" sz="2400">
                <a:solidFill>
                  <a:srgbClr val="242385"/>
                </a:solidFill>
                <a:ea typeface="Inter Tight"/>
              </a:rPr>
              <a:t>Understand and implement API </a:t>
            </a:r>
          </a:p>
          <a:p>
            <a:pPr marL="822325" lvl="1" indent="-267335">
              <a:lnSpc>
                <a:spcPct val="114999"/>
              </a:lnSpc>
              <a:buClr>
                <a:srgbClr val="5370E7"/>
              </a:buClr>
              <a:buSzPts val="1000"/>
              <a:buFont typeface="Courier New"/>
              <a:buChar char="o"/>
            </a:pPr>
            <a:r>
              <a:rPr lang="en" sz="2400">
                <a:solidFill>
                  <a:srgbClr val="242385"/>
                </a:solidFill>
                <a:ea typeface="Inter Tight"/>
              </a:rPr>
              <a:t>Integrate LLM service  </a:t>
            </a: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  <a:ea typeface="Inter Tight"/>
              </a:rPr>
              <a:t>Indirect goal</a:t>
            </a:r>
          </a:p>
          <a:p>
            <a:pPr marL="822325" lvl="1" indent="-267335">
              <a:lnSpc>
                <a:spcPct val="114999"/>
              </a:lnSpc>
              <a:buClr>
                <a:srgbClr val="5370E7"/>
              </a:buClr>
              <a:buSzPts val="1000"/>
              <a:buFont typeface="Courier New"/>
              <a:buChar char="o"/>
            </a:pPr>
            <a:r>
              <a:rPr lang="en" sz="2400">
                <a:solidFill>
                  <a:srgbClr val="242385"/>
                </a:solidFill>
                <a:ea typeface="Inter Tight"/>
              </a:rPr>
              <a:t>Learn software development workflows </a:t>
            </a:r>
          </a:p>
          <a:p>
            <a:pPr marL="822325" lvl="1" indent="-267335">
              <a:lnSpc>
                <a:spcPct val="114999"/>
              </a:lnSpc>
              <a:buClr>
                <a:srgbClr val="5370E7"/>
              </a:buClr>
              <a:buSzPts val="1000"/>
              <a:buFont typeface="Courier New"/>
              <a:buChar char="o"/>
            </a:pPr>
            <a:r>
              <a:rPr lang="en" sz="2400">
                <a:solidFill>
                  <a:srgbClr val="242385"/>
                </a:solidFill>
                <a:ea typeface="Inter Tight"/>
              </a:rPr>
              <a:t>Professional networking </a:t>
            </a: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</p:txBody>
      </p:sp>
      <p:pic>
        <p:nvPicPr>
          <p:cNvPr id="150" name="Google Shape;150;p40">
            <a:extLst>
              <a:ext uri="{FF2B5EF4-FFF2-40B4-BE49-F238E27FC236}">
                <a16:creationId xmlns:a16="http://schemas.microsoft.com/office/drawing/2014/main" id="{024961CC-2210-13AC-7AE7-516B09C610B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67" y="6166734"/>
            <a:ext cx="2468867" cy="489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938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1AA3B385-A8CC-8BFA-6AF6-E0C97CF3A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>
            <a:extLst>
              <a:ext uri="{FF2B5EF4-FFF2-40B4-BE49-F238E27FC236}">
                <a16:creationId xmlns:a16="http://schemas.microsoft.com/office/drawing/2014/main" id="{9692E9DF-DD64-F174-57A6-C2805C16D8C7}"/>
              </a:ext>
            </a:extLst>
          </p:cNvPr>
          <p:cNvSpPr txBox="1"/>
          <p:nvPr/>
        </p:nvSpPr>
        <p:spPr>
          <a:xfrm>
            <a:off x="613029" y="430985"/>
            <a:ext cx="8120892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300" b="1">
                <a:solidFill>
                  <a:srgbClr val="5370E7"/>
                </a:solidFill>
                <a:sym typeface="Inter Tight"/>
              </a:rPr>
              <a:t>Integrate LLM service using Python</a:t>
            </a:r>
            <a:endParaRPr lang="en-US"/>
          </a:p>
        </p:txBody>
      </p:sp>
      <p:sp>
        <p:nvSpPr>
          <p:cNvPr id="149" name="Google Shape;149;p40">
            <a:extLst>
              <a:ext uri="{FF2B5EF4-FFF2-40B4-BE49-F238E27FC236}">
                <a16:creationId xmlns:a16="http://schemas.microsoft.com/office/drawing/2014/main" id="{76C14D50-C179-2BE8-83E1-D81CB42638CE}"/>
              </a:ext>
            </a:extLst>
          </p:cNvPr>
          <p:cNvSpPr txBox="1"/>
          <p:nvPr/>
        </p:nvSpPr>
        <p:spPr>
          <a:xfrm>
            <a:off x="613734" y="1246752"/>
            <a:ext cx="10967599" cy="4542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7790">
              <a:lnSpc>
                <a:spcPct val="115000"/>
              </a:lnSpc>
              <a:buClr>
                <a:srgbClr val="5370E7"/>
              </a:buClr>
              <a:buSzPts val="1000"/>
            </a:pPr>
            <a:endParaRPr lang="en" sz="2400">
              <a:solidFill>
                <a:srgbClr val="242385"/>
              </a:solidFill>
              <a:ea typeface="Inter Tight"/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 b="1">
                <a:solidFill>
                  <a:srgbClr val="242385"/>
                </a:solidFill>
                <a:ea typeface="Inter Tight"/>
              </a:rPr>
              <a:t>NON</a:t>
            </a:r>
            <a:r>
              <a:rPr lang="en" sz="2400">
                <a:solidFill>
                  <a:srgbClr val="242385"/>
                </a:solidFill>
                <a:ea typeface="Inter Tight"/>
              </a:rPr>
              <a:t>-goal</a:t>
            </a:r>
            <a:endParaRPr lang="en"/>
          </a:p>
          <a:p>
            <a:pPr marL="822325" lvl="1" indent="-267335">
              <a:lnSpc>
                <a:spcPct val="114999"/>
              </a:lnSpc>
              <a:buClr>
                <a:srgbClr val="5370E7"/>
              </a:buClr>
              <a:buSzPts val="1000"/>
              <a:buFont typeface="Courier New"/>
              <a:buChar char="o"/>
            </a:pPr>
            <a:r>
              <a:rPr lang="en" sz="2400">
                <a:solidFill>
                  <a:srgbClr val="242385"/>
                </a:solidFill>
                <a:ea typeface="Inter Tight"/>
              </a:rPr>
              <a:t>Machine learning algorithms</a:t>
            </a:r>
          </a:p>
          <a:p>
            <a:pPr marL="822325" lvl="1" indent="-267335">
              <a:lnSpc>
                <a:spcPct val="114999"/>
              </a:lnSpc>
              <a:buClr>
                <a:srgbClr val="5370E7"/>
              </a:buClr>
              <a:buSzPts val="1000"/>
              <a:buFont typeface="Courier New"/>
              <a:buChar char="o"/>
            </a:pPr>
            <a:r>
              <a:rPr lang="en" sz="2400">
                <a:solidFill>
                  <a:srgbClr val="242385"/>
                </a:solidFill>
                <a:ea typeface="Inter Tight"/>
              </a:rPr>
              <a:t>Model training, model tuning, data processing </a:t>
            </a:r>
            <a:endParaRPr lang="en" sz="1850"/>
          </a:p>
          <a:p>
            <a:pPr marL="822325" lvl="1" indent="-267335">
              <a:lnSpc>
                <a:spcPct val="114999"/>
              </a:lnSpc>
              <a:buClr>
                <a:srgbClr val="5370E7"/>
              </a:buClr>
              <a:buSzPts val="1000"/>
              <a:buFont typeface="Courier New"/>
              <a:buChar char="o"/>
            </a:pPr>
            <a:r>
              <a:rPr lang="en" sz="2400">
                <a:solidFill>
                  <a:srgbClr val="242385"/>
                </a:solidFill>
                <a:ea typeface="Inter Tight"/>
              </a:rPr>
              <a:t>UI (user interface) design and implementation </a:t>
            </a: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  <a:p>
            <a:pPr marL="97790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  <a:ea typeface="Inter Tight"/>
              </a:rPr>
              <a:t> This is NOT a </a:t>
            </a:r>
            <a:r>
              <a:rPr lang="en" sz="2400" u="sng">
                <a:solidFill>
                  <a:srgbClr val="242385"/>
                </a:solidFill>
                <a:ea typeface="Inter Tight"/>
              </a:rPr>
              <a:t>research </a:t>
            </a:r>
            <a:r>
              <a:rPr lang="en" sz="2400">
                <a:solidFill>
                  <a:srgbClr val="242385"/>
                </a:solidFill>
                <a:ea typeface="Inter Tight"/>
              </a:rPr>
              <a:t>project on building, training, or tuning LLM. </a:t>
            </a:r>
          </a:p>
          <a:p>
            <a:pPr marL="97790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  <a:ea typeface="Inter Tight"/>
              </a:rPr>
              <a:t> This is an </a:t>
            </a:r>
            <a:r>
              <a:rPr lang="en" sz="2400" u="sng">
                <a:solidFill>
                  <a:srgbClr val="242385"/>
                </a:solidFill>
                <a:ea typeface="Inter Tight"/>
              </a:rPr>
              <a:t>engineering </a:t>
            </a:r>
            <a:r>
              <a:rPr lang="en" sz="2400">
                <a:solidFill>
                  <a:srgbClr val="242385"/>
                </a:solidFill>
                <a:ea typeface="Inter Tight"/>
              </a:rPr>
              <a:t>project on integrating and using LLM by coding.</a:t>
            </a:r>
            <a:endParaRPr lang="en" sz="2400">
              <a:solidFill>
                <a:srgbClr val="242385"/>
              </a:solidFill>
            </a:endParaRPr>
          </a:p>
        </p:txBody>
      </p:sp>
      <p:pic>
        <p:nvPicPr>
          <p:cNvPr id="150" name="Google Shape;150;p40">
            <a:extLst>
              <a:ext uri="{FF2B5EF4-FFF2-40B4-BE49-F238E27FC236}">
                <a16:creationId xmlns:a16="http://schemas.microsoft.com/office/drawing/2014/main" id="{6BB77D19-BD83-68B1-7637-2BC5F9F64FB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67" y="6166734"/>
            <a:ext cx="2468867" cy="489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2508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1B282495-E875-4CD4-876C-89C91F83F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>
            <a:extLst>
              <a:ext uri="{FF2B5EF4-FFF2-40B4-BE49-F238E27FC236}">
                <a16:creationId xmlns:a16="http://schemas.microsoft.com/office/drawing/2014/main" id="{3EF10B61-248C-C3C9-4E26-F58341B67B51}"/>
              </a:ext>
            </a:extLst>
          </p:cNvPr>
          <p:cNvSpPr txBox="1"/>
          <p:nvPr/>
        </p:nvSpPr>
        <p:spPr>
          <a:xfrm>
            <a:off x="613029" y="430985"/>
            <a:ext cx="8120892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300" b="1">
                <a:solidFill>
                  <a:srgbClr val="5370E7"/>
                </a:solidFill>
                <a:sym typeface="Inter Tight"/>
              </a:rPr>
              <a:t>Any questions?</a:t>
            </a:r>
            <a:endParaRPr lang="en" sz="3300" b="1">
              <a:solidFill>
                <a:srgbClr val="5370E7"/>
              </a:solidFill>
            </a:endParaRPr>
          </a:p>
        </p:txBody>
      </p:sp>
      <p:pic>
        <p:nvPicPr>
          <p:cNvPr id="150" name="Google Shape;150;p40">
            <a:extLst>
              <a:ext uri="{FF2B5EF4-FFF2-40B4-BE49-F238E27FC236}">
                <a16:creationId xmlns:a16="http://schemas.microsoft.com/office/drawing/2014/main" id="{FA3FD6CE-C1BA-C20A-E055-008593F4D0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67" y="6166734"/>
            <a:ext cx="2468867" cy="48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icture containing doll, toy&#10;&#10;Description automatically generated">
            <a:extLst>
              <a:ext uri="{FF2B5EF4-FFF2-40B4-BE49-F238E27FC236}">
                <a16:creationId xmlns:a16="http://schemas.microsoft.com/office/drawing/2014/main" id="{A58B5524-9E2E-7C7E-1285-CE46E7567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950" y="1490663"/>
            <a:ext cx="68961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5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2"/>
          <p:cNvSpPr txBox="1"/>
          <p:nvPr/>
        </p:nvSpPr>
        <p:spPr>
          <a:xfrm>
            <a:off x="5949800" y="2168218"/>
            <a:ext cx="5624000" cy="206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5125" lvl="0" indent="-309245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" sz="2000">
                <a:solidFill>
                  <a:schemeClr val="lt1"/>
                </a:solidFill>
                <a:ea typeface="Inter Tight Light"/>
                <a:cs typeface="Inter Tight Light"/>
                <a:sym typeface="Inter Tight Light"/>
              </a:rPr>
              <a:t>Welcome</a:t>
            </a:r>
            <a:endParaRPr lang="en" sz="2000">
              <a:solidFill>
                <a:schemeClr val="lt1"/>
              </a:solidFill>
              <a:ea typeface="Inter Tight Light"/>
              <a:cs typeface="Inter Tight Light"/>
            </a:endParaRPr>
          </a:p>
          <a:p>
            <a:pPr marL="365125" indent="-309245">
              <a:lnSpc>
                <a:spcPct val="115000"/>
              </a:lnSpc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" sz="2000">
                <a:solidFill>
                  <a:schemeClr val="lt1"/>
                </a:solidFill>
                <a:ea typeface="Inter Tight Light"/>
                <a:cs typeface="Inter Tight Light"/>
              </a:rPr>
              <a:t>Project overview</a:t>
            </a:r>
          </a:p>
          <a:p>
            <a:pPr marL="365125" indent="-309245">
              <a:lnSpc>
                <a:spcPct val="114999"/>
              </a:lnSpc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" sz="2000">
                <a:solidFill>
                  <a:schemeClr val="lt1"/>
                </a:solidFill>
                <a:ea typeface="Inter Tight Light"/>
                <a:cs typeface="Inter Tight Light"/>
              </a:rPr>
              <a:t>Q &amp; A</a:t>
            </a:r>
          </a:p>
          <a:p>
            <a:pPr marL="365125" indent="-309245">
              <a:lnSpc>
                <a:spcPct val="115000"/>
              </a:lnSpc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" sz="2000">
                <a:solidFill>
                  <a:schemeClr val="lt1"/>
                </a:solidFill>
                <a:ea typeface="Inter Tight Light"/>
                <a:cs typeface="Inter Tight Light"/>
              </a:rPr>
              <a:t>Icebreaker question</a:t>
            </a:r>
          </a:p>
          <a:p>
            <a:pPr marL="365125" indent="-309245">
              <a:lnSpc>
                <a:spcPct val="114999"/>
              </a:lnSpc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" sz="2000">
                <a:solidFill>
                  <a:schemeClr val="lt1"/>
                </a:solidFill>
                <a:ea typeface="Inter Tight Light"/>
                <a:cs typeface="Inter Tight Light"/>
              </a:rPr>
              <a:t>Group photo!!</a:t>
            </a:r>
          </a:p>
        </p:txBody>
      </p:sp>
      <p:pic>
        <p:nvPicPr>
          <p:cNvPr id="162" name="Google Shape;1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301" y="6176467"/>
            <a:ext cx="2469401" cy="5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 descr="Underwater view of a floating iceberg">
            <a:extLst>
              <a:ext uri="{FF2B5EF4-FFF2-40B4-BE49-F238E27FC236}">
                <a16:creationId xmlns:a16="http://schemas.microsoft.com/office/drawing/2014/main" id="{FE1B82C0-CC61-436F-BD44-4E043BF13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8" b="113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914C7-13E6-41C8-B5E8-1EA1B1CF392F}"/>
              </a:ext>
            </a:extLst>
          </p:cNvPr>
          <p:cNvSpPr txBox="1"/>
          <p:nvPr/>
        </p:nvSpPr>
        <p:spPr>
          <a:xfrm>
            <a:off x="5018519" y="698500"/>
            <a:ext cx="2518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Project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01EAD-4824-40B9-B9B7-B4A5D51D4F80}"/>
              </a:ext>
            </a:extLst>
          </p:cNvPr>
          <p:cNvSpPr txBox="1"/>
          <p:nvPr/>
        </p:nvSpPr>
        <p:spPr>
          <a:xfrm>
            <a:off x="5771727" y="2209511"/>
            <a:ext cx="3276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Industry insights</a:t>
            </a:r>
          </a:p>
        </p:txBody>
      </p:sp>
    </p:spTree>
    <p:extLst>
      <p:ext uri="{BB962C8B-B14F-4D97-AF65-F5344CB8AC3E}">
        <p14:creationId xmlns:p14="http://schemas.microsoft.com/office/powerpoint/2010/main" val="3540089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>
          <a:extLst>
            <a:ext uri="{FF2B5EF4-FFF2-40B4-BE49-F238E27FC236}">
              <a16:creationId xmlns:a16="http://schemas.microsoft.com/office/drawing/2014/main" id="{C9BB9DD5-E2DE-82C0-B778-1825A569B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2">
            <a:extLst>
              <a:ext uri="{FF2B5EF4-FFF2-40B4-BE49-F238E27FC236}">
                <a16:creationId xmlns:a16="http://schemas.microsoft.com/office/drawing/2014/main" id="{42EC206D-A9A5-0D0B-AB67-C7AB28C98959}"/>
              </a:ext>
            </a:extLst>
          </p:cNvPr>
          <p:cNvSpPr txBox="1"/>
          <p:nvPr/>
        </p:nvSpPr>
        <p:spPr>
          <a:xfrm>
            <a:off x="5949800" y="2168218"/>
            <a:ext cx="5624000" cy="206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5125" lvl="0" indent="-309245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" sz="2000">
                <a:solidFill>
                  <a:schemeClr val="lt1"/>
                </a:solidFill>
                <a:ea typeface="Inter Tight Light"/>
                <a:cs typeface="Inter Tight Light"/>
                <a:sym typeface="Inter Tight Light"/>
              </a:rPr>
              <a:t>Welcome</a:t>
            </a:r>
            <a:endParaRPr lang="en" sz="2000">
              <a:solidFill>
                <a:schemeClr val="lt1"/>
              </a:solidFill>
              <a:ea typeface="Inter Tight Light"/>
              <a:cs typeface="Inter Tight Light"/>
            </a:endParaRPr>
          </a:p>
          <a:p>
            <a:pPr marL="365125" indent="-309245">
              <a:lnSpc>
                <a:spcPct val="115000"/>
              </a:lnSpc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" sz="2000">
                <a:solidFill>
                  <a:schemeClr val="lt1"/>
                </a:solidFill>
                <a:ea typeface="Inter Tight Light"/>
                <a:cs typeface="Inter Tight Light"/>
              </a:rPr>
              <a:t>Project overview</a:t>
            </a:r>
          </a:p>
          <a:p>
            <a:pPr marL="365125" indent="-309245">
              <a:lnSpc>
                <a:spcPct val="114999"/>
              </a:lnSpc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" sz="2000">
                <a:solidFill>
                  <a:schemeClr val="lt1"/>
                </a:solidFill>
                <a:ea typeface="Inter Tight Light"/>
                <a:cs typeface="Inter Tight Light"/>
              </a:rPr>
              <a:t>Q &amp; A</a:t>
            </a:r>
          </a:p>
          <a:p>
            <a:pPr marL="365125" indent="-309245">
              <a:lnSpc>
                <a:spcPct val="115000"/>
              </a:lnSpc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" sz="2000" u="sng">
                <a:solidFill>
                  <a:schemeClr val="lt1"/>
                </a:solidFill>
                <a:ea typeface="Inter Tight Light"/>
                <a:cs typeface="Inter Tight Light"/>
              </a:rPr>
              <a:t>Icebreaker question</a:t>
            </a:r>
          </a:p>
          <a:p>
            <a:pPr marL="365125" indent="-309245">
              <a:lnSpc>
                <a:spcPct val="114999"/>
              </a:lnSpc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" sz="2000">
                <a:solidFill>
                  <a:schemeClr val="lt1"/>
                </a:solidFill>
                <a:ea typeface="Inter Tight Light"/>
                <a:cs typeface="Inter Tight Light"/>
              </a:rPr>
              <a:t>Group photo!!</a:t>
            </a:r>
          </a:p>
        </p:txBody>
      </p:sp>
      <p:pic>
        <p:nvPicPr>
          <p:cNvPr id="162" name="Google Shape;162;p42">
            <a:extLst>
              <a:ext uri="{FF2B5EF4-FFF2-40B4-BE49-F238E27FC236}">
                <a16:creationId xmlns:a16="http://schemas.microsoft.com/office/drawing/2014/main" id="{D384D196-C98C-F9B5-C9F8-EDF6C57CD0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301" y="6176467"/>
            <a:ext cx="2469401" cy="50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5996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C1036924-4FB5-73B8-2ACC-318528F1F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>
            <a:extLst>
              <a:ext uri="{FF2B5EF4-FFF2-40B4-BE49-F238E27FC236}">
                <a16:creationId xmlns:a16="http://schemas.microsoft.com/office/drawing/2014/main" id="{3076069A-0842-BF04-76CD-5E11162614ED}"/>
              </a:ext>
            </a:extLst>
          </p:cNvPr>
          <p:cNvSpPr txBox="1"/>
          <p:nvPr/>
        </p:nvSpPr>
        <p:spPr>
          <a:xfrm>
            <a:off x="613029" y="430985"/>
            <a:ext cx="8120892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300" b="1">
                <a:solidFill>
                  <a:srgbClr val="5370E7"/>
                </a:solidFill>
              </a:rPr>
              <a:t>Self-intro &amp; Icebreaker question</a:t>
            </a:r>
          </a:p>
        </p:txBody>
      </p:sp>
      <p:sp>
        <p:nvSpPr>
          <p:cNvPr id="149" name="Google Shape;149;p40">
            <a:extLst>
              <a:ext uri="{FF2B5EF4-FFF2-40B4-BE49-F238E27FC236}">
                <a16:creationId xmlns:a16="http://schemas.microsoft.com/office/drawing/2014/main" id="{B8FD75FF-04F2-C810-468A-2141A5C129B0}"/>
              </a:ext>
            </a:extLst>
          </p:cNvPr>
          <p:cNvSpPr txBox="1"/>
          <p:nvPr/>
        </p:nvSpPr>
        <p:spPr>
          <a:xfrm>
            <a:off x="613734" y="1544882"/>
            <a:ext cx="10547523" cy="188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7790">
              <a:lnSpc>
                <a:spcPct val="115000"/>
              </a:lnSpc>
              <a:buClr>
                <a:srgbClr val="5370E7"/>
              </a:buClr>
              <a:buSzPts val="1000"/>
            </a:pPr>
            <a:r>
              <a:rPr lang="en" sz="2400">
                <a:solidFill>
                  <a:srgbClr val="242385"/>
                </a:solidFill>
                <a:ea typeface="Inter Tight"/>
              </a:rPr>
              <a:t>Happy Button</a:t>
            </a:r>
            <a:endParaRPr lang="en" sz="2400">
              <a:solidFill>
                <a:srgbClr val="242385"/>
              </a:solidFill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Wingdings"/>
              <a:buChar char="Ø"/>
            </a:pPr>
            <a:r>
              <a:rPr lang="en" sz="2400">
                <a:solidFill>
                  <a:srgbClr val="242385"/>
                </a:solidFill>
                <a:ea typeface="Inter Tight"/>
              </a:rPr>
              <a:t>Considering the current stage of your life, what happy button would you dream to have? </a:t>
            </a:r>
          </a:p>
          <a:p>
            <a:pPr marL="97790">
              <a:lnSpc>
                <a:spcPct val="114999"/>
              </a:lnSpc>
              <a:buClr>
                <a:srgbClr val="5370E7"/>
              </a:buClr>
              <a:buSzPts val="1000"/>
            </a:pPr>
            <a:endParaRPr lang="en" sz="2400">
              <a:solidFill>
                <a:srgbClr val="242385"/>
              </a:solidFill>
              <a:ea typeface="Inter Tight"/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Wingdings"/>
              <a:buChar char="Ø"/>
            </a:pPr>
            <a:endParaRPr lang="en" sz="2400">
              <a:solidFill>
                <a:srgbClr val="242385"/>
              </a:solidFill>
              <a:ea typeface="Inter Tight"/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Wingdings"/>
              <a:buChar char="Ø"/>
            </a:pPr>
            <a:endParaRPr lang="en" sz="2400">
              <a:solidFill>
                <a:srgbClr val="242385"/>
              </a:solidFill>
              <a:ea typeface="Inter Tight"/>
            </a:endParaRPr>
          </a:p>
        </p:txBody>
      </p:sp>
      <p:pic>
        <p:nvPicPr>
          <p:cNvPr id="150" name="Google Shape;150;p40">
            <a:extLst>
              <a:ext uri="{FF2B5EF4-FFF2-40B4-BE49-F238E27FC236}">
                <a16:creationId xmlns:a16="http://schemas.microsoft.com/office/drawing/2014/main" id="{A76D402F-DB04-5E74-8755-8CA75E66F77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67" y="6166734"/>
            <a:ext cx="2468867" cy="489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3632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090703E9-3954-4528-557C-DD7F4718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>
            <a:extLst>
              <a:ext uri="{FF2B5EF4-FFF2-40B4-BE49-F238E27FC236}">
                <a16:creationId xmlns:a16="http://schemas.microsoft.com/office/drawing/2014/main" id="{A867ABB8-86EE-5052-7FFB-7C5C1C277D77}"/>
              </a:ext>
            </a:extLst>
          </p:cNvPr>
          <p:cNvSpPr txBox="1"/>
          <p:nvPr/>
        </p:nvSpPr>
        <p:spPr>
          <a:xfrm>
            <a:off x="613029" y="430985"/>
            <a:ext cx="8120892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300" b="1">
                <a:solidFill>
                  <a:srgbClr val="5370E7"/>
                </a:solidFill>
              </a:rPr>
              <a:t>Self-intro &amp; Icebreaker question</a:t>
            </a:r>
          </a:p>
        </p:txBody>
      </p:sp>
      <p:sp>
        <p:nvSpPr>
          <p:cNvPr id="149" name="Google Shape;149;p40">
            <a:extLst>
              <a:ext uri="{FF2B5EF4-FFF2-40B4-BE49-F238E27FC236}">
                <a16:creationId xmlns:a16="http://schemas.microsoft.com/office/drawing/2014/main" id="{51FABE15-0F5E-C9EA-099D-651C7C86B195}"/>
              </a:ext>
            </a:extLst>
          </p:cNvPr>
          <p:cNvSpPr txBox="1"/>
          <p:nvPr/>
        </p:nvSpPr>
        <p:spPr>
          <a:xfrm>
            <a:off x="613734" y="1544882"/>
            <a:ext cx="10547523" cy="188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7790">
              <a:lnSpc>
                <a:spcPct val="115000"/>
              </a:lnSpc>
              <a:buClr>
                <a:srgbClr val="5370E7"/>
              </a:buClr>
              <a:buSzPts val="1000"/>
            </a:pPr>
            <a:r>
              <a:rPr lang="en" sz="2400">
                <a:solidFill>
                  <a:srgbClr val="242385"/>
                </a:solidFill>
                <a:ea typeface="Inter Tight"/>
              </a:rPr>
              <a:t>Happy Button</a:t>
            </a:r>
            <a:endParaRPr lang="en" sz="2400">
              <a:solidFill>
                <a:srgbClr val="242385"/>
              </a:solidFill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Wingdings"/>
              <a:buChar char="Ø"/>
            </a:pPr>
            <a:r>
              <a:rPr lang="en" sz="2400">
                <a:solidFill>
                  <a:srgbClr val="242385"/>
                </a:solidFill>
                <a:ea typeface="Inter Tight"/>
              </a:rPr>
              <a:t>Considering the current stage of your life, what happy button would you dream to have? </a:t>
            </a: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Wingdings"/>
              <a:buChar char="Ø"/>
            </a:pPr>
            <a:endParaRPr lang="en" sz="2400">
              <a:solidFill>
                <a:srgbClr val="242385"/>
              </a:solidFill>
              <a:ea typeface="Inter Tight"/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Wingdings"/>
              <a:buChar char="Ø"/>
            </a:pPr>
            <a:endParaRPr lang="en" sz="2400">
              <a:solidFill>
                <a:srgbClr val="242385"/>
              </a:solidFill>
              <a:ea typeface="Inter Tight"/>
            </a:endParaRPr>
          </a:p>
        </p:txBody>
      </p:sp>
      <p:pic>
        <p:nvPicPr>
          <p:cNvPr id="150" name="Google Shape;150;p40">
            <a:extLst>
              <a:ext uri="{FF2B5EF4-FFF2-40B4-BE49-F238E27FC236}">
                <a16:creationId xmlns:a16="http://schemas.microsoft.com/office/drawing/2014/main" id="{6A41AB21-AF0F-10B0-06DD-306F004D86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67" y="6166734"/>
            <a:ext cx="2468867" cy="4891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9;p40">
            <a:extLst>
              <a:ext uri="{FF2B5EF4-FFF2-40B4-BE49-F238E27FC236}">
                <a16:creationId xmlns:a16="http://schemas.microsoft.com/office/drawing/2014/main" id="{3989CB5B-C83A-0942-D45E-55E2B3C6296F}"/>
              </a:ext>
            </a:extLst>
          </p:cNvPr>
          <p:cNvSpPr txBox="1"/>
          <p:nvPr/>
        </p:nvSpPr>
        <p:spPr>
          <a:xfrm>
            <a:off x="613734" y="3430343"/>
            <a:ext cx="10547523" cy="230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7790">
              <a:lnSpc>
                <a:spcPct val="115000"/>
              </a:lnSpc>
              <a:buClr>
                <a:srgbClr val="5370E7"/>
              </a:buClr>
              <a:buSzPts val="1000"/>
            </a:pPr>
            <a:r>
              <a:rPr lang="en" sz="2400">
                <a:solidFill>
                  <a:srgbClr val="242385"/>
                </a:solidFill>
              </a:rPr>
              <a:t>Steps</a:t>
            </a: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AutoNum type="arabicPeriod"/>
            </a:pPr>
            <a:r>
              <a:rPr lang="en" sz="2400">
                <a:solidFill>
                  <a:srgbClr val="242385"/>
                </a:solidFill>
                <a:ea typeface="Inter Tight"/>
              </a:rPr>
              <a:t>Self introduction</a:t>
            </a:r>
            <a:endParaRPr lang="en" sz="1850">
              <a:ea typeface="Inter Tight"/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AutoNum type="arabicPeriod"/>
            </a:pPr>
            <a:r>
              <a:rPr lang="en" sz="2400">
                <a:solidFill>
                  <a:srgbClr val="242385"/>
                </a:solidFill>
                <a:ea typeface="Inter Tight"/>
              </a:rPr>
              <a:t>A fun fact about you / your hobbies</a:t>
            </a: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AutoNum type="arabicPeriod"/>
            </a:pPr>
            <a:r>
              <a:rPr lang="en" sz="2400">
                <a:solidFill>
                  <a:srgbClr val="242385"/>
                </a:solidFill>
                <a:ea typeface="Inter Tight"/>
              </a:rPr>
              <a:t>Answer the icebreaker question</a:t>
            </a:r>
            <a:endParaRPr lang="en" sz="1850">
              <a:ea typeface="Inter Tight"/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AutoNum type="arabicPeriod"/>
            </a:pPr>
            <a:r>
              <a:rPr lang="en" sz="2400">
                <a:solidFill>
                  <a:srgbClr val="242385"/>
                </a:solidFill>
                <a:ea typeface="Inter Tight"/>
              </a:rPr>
              <a:t>Call out and pass to the next student </a:t>
            </a: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AutoNum type="arabicPeriod"/>
            </a:pPr>
            <a:endParaRPr lang="en" sz="2400">
              <a:solidFill>
                <a:srgbClr val="242385"/>
              </a:solidFill>
              <a:ea typeface="Inter Tight"/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AutoNum type="arabicPeriod"/>
            </a:pPr>
            <a:endParaRPr lang="en" sz="2400">
              <a:solidFill>
                <a:srgbClr val="242385"/>
              </a:solidFill>
              <a:ea typeface="Inter Tight"/>
            </a:endParaRPr>
          </a:p>
        </p:txBody>
      </p:sp>
    </p:spTree>
    <p:extLst>
      <p:ext uri="{BB962C8B-B14F-4D97-AF65-F5344CB8AC3E}">
        <p14:creationId xmlns:p14="http://schemas.microsoft.com/office/powerpoint/2010/main" val="840714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>
          <a:extLst>
            <a:ext uri="{FF2B5EF4-FFF2-40B4-BE49-F238E27FC236}">
              <a16:creationId xmlns:a16="http://schemas.microsoft.com/office/drawing/2014/main" id="{60ACF3EB-ECF5-D3E4-924F-A7720E112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2">
            <a:extLst>
              <a:ext uri="{FF2B5EF4-FFF2-40B4-BE49-F238E27FC236}">
                <a16:creationId xmlns:a16="http://schemas.microsoft.com/office/drawing/2014/main" id="{220F815A-E24A-5703-0D19-FFAA543DC1CB}"/>
              </a:ext>
            </a:extLst>
          </p:cNvPr>
          <p:cNvSpPr txBox="1"/>
          <p:nvPr/>
        </p:nvSpPr>
        <p:spPr>
          <a:xfrm>
            <a:off x="5949800" y="2168218"/>
            <a:ext cx="5624000" cy="206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5125" lvl="0" indent="-309245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" sz="2000">
                <a:solidFill>
                  <a:schemeClr val="lt1"/>
                </a:solidFill>
                <a:ea typeface="Inter Tight Light"/>
                <a:cs typeface="Inter Tight Light"/>
                <a:sym typeface="Inter Tight Light"/>
              </a:rPr>
              <a:t>Welcome</a:t>
            </a:r>
            <a:endParaRPr lang="en" sz="2000">
              <a:solidFill>
                <a:schemeClr val="lt1"/>
              </a:solidFill>
              <a:ea typeface="Inter Tight Light"/>
              <a:cs typeface="Inter Tight Light"/>
            </a:endParaRPr>
          </a:p>
          <a:p>
            <a:pPr marL="365125" indent="-309245">
              <a:lnSpc>
                <a:spcPct val="115000"/>
              </a:lnSpc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" sz="2000">
                <a:solidFill>
                  <a:schemeClr val="lt1"/>
                </a:solidFill>
                <a:ea typeface="Inter Tight Light"/>
                <a:cs typeface="Inter Tight Light"/>
              </a:rPr>
              <a:t>Project overview</a:t>
            </a:r>
          </a:p>
          <a:p>
            <a:pPr marL="365125" indent="-309245">
              <a:lnSpc>
                <a:spcPct val="114999"/>
              </a:lnSpc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" sz="2000">
                <a:solidFill>
                  <a:schemeClr val="lt1"/>
                </a:solidFill>
                <a:ea typeface="Inter Tight Light"/>
                <a:cs typeface="Inter Tight Light"/>
              </a:rPr>
              <a:t>Q &amp; A</a:t>
            </a:r>
          </a:p>
          <a:p>
            <a:pPr marL="365125" indent="-309245">
              <a:lnSpc>
                <a:spcPct val="115000"/>
              </a:lnSpc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" sz="2000">
                <a:solidFill>
                  <a:schemeClr val="lt1"/>
                </a:solidFill>
                <a:ea typeface="Inter Tight Light"/>
                <a:cs typeface="Inter Tight Light"/>
              </a:rPr>
              <a:t>Icebreaker question</a:t>
            </a:r>
          </a:p>
          <a:p>
            <a:pPr marL="365125" indent="-309245">
              <a:lnSpc>
                <a:spcPct val="114999"/>
              </a:lnSpc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" sz="2000" u="sng">
                <a:solidFill>
                  <a:schemeClr val="lt1"/>
                </a:solidFill>
                <a:ea typeface="Inter Tight Light"/>
                <a:cs typeface="Inter Tight Light"/>
              </a:rPr>
              <a:t>Group photo!!</a:t>
            </a:r>
          </a:p>
        </p:txBody>
      </p:sp>
      <p:pic>
        <p:nvPicPr>
          <p:cNvPr id="162" name="Google Shape;162;p42">
            <a:extLst>
              <a:ext uri="{FF2B5EF4-FFF2-40B4-BE49-F238E27FC236}">
                <a16:creationId xmlns:a16="http://schemas.microsoft.com/office/drawing/2014/main" id="{EF177D90-63B0-7515-6BFA-2FB0398A36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301" y="6176467"/>
            <a:ext cx="2469401" cy="50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0544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/>
          <p:nvPr/>
        </p:nvSpPr>
        <p:spPr>
          <a:xfrm>
            <a:off x="613029" y="430985"/>
            <a:ext cx="54832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300" b="1">
                <a:solidFill>
                  <a:srgbClr val="5370E7"/>
                </a:solidFill>
                <a:sym typeface="Inter Tight"/>
              </a:rPr>
              <a:t>Contact us</a:t>
            </a:r>
            <a:endParaRPr lang="en-US" sz="1850"/>
          </a:p>
        </p:txBody>
      </p:sp>
      <p:sp>
        <p:nvSpPr>
          <p:cNvPr id="149" name="Google Shape;149;p40"/>
          <p:cNvSpPr txBox="1"/>
          <p:nvPr/>
        </p:nvSpPr>
        <p:spPr>
          <a:xfrm>
            <a:off x="613734" y="1710959"/>
            <a:ext cx="10967599" cy="3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5125" indent="-267335">
              <a:lnSpc>
                <a:spcPct val="115000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  <a:ea typeface="Inter Tight"/>
                <a:cs typeface="Inter Tight"/>
              </a:rPr>
              <a:t>Project </a:t>
            </a:r>
            <a:r>
              <a:rPr lang="en" sz="2400">
                <a:solidFill>
                  <a:srgbClr val="242385"/>
                </a:solidFill>
              </a:rPr>
              <a:t>work</a:t>
            </a:r>
          </a:p>
          <a:p>
            <a:pPr marL="822325" lvl="1" indent="-267335">
              <a:lnSpc>
                <a:spcPct val="114999"/>
              </a:lnSpc>
              <a:buClr>
                <a:srgbClr val="5370E7"/>
              </a:buClr>
              <a:buSzPts val="1000"/>
              <a:buFont typeface="Courier New"/>
              <a:buChar char="o"/>
            </a:pPr>
            <a:r>
              <a:rPr lang="en" sz="2400">
                <a:solidFill>
                  <a:srgbClr val="242385"/>
                </a:solidFill>
              </a:rPr>
              <a:t>Yuan Sun </a:t>
            </a:r>
            <a:r>
              <a:rPr lang="en" sz="2400">
                <a:solidFill>
                  <a:srgbClr val="24238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yuan.sun@openavenuesfoundation.org</a:t>
            </a:r>
            <a:r>
              <a:rPr lang="en" sz="2400">
                <a:solidFill>
                  <a:srgbClr val="242385"/>
                </a:solidFill>
              </a:rPr>
              <a:t> | Slack </a:t>
            </a: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</a:rPr>
              <a:t>OA general</a:t>
            </a:r>
          </a:p>
          <a:p>
            <a:pPr marL="822325" lvl="1" indent="-267335">
              <a:lnSpc>
                <a:spcPct val="114999"/>
              </a:lnSpc>
              <a:buClr>
                <a:srgbClr val="5370E7"/>
              </a:buClr>
              <a:buSzPts val="1000"/>
              <a:buFont typeface="Courier New"/>
              <a:buChar char="o"/>
            </a:pPr>
            <a:r>
              <a:rPr lang="en" sz="2400">
                <a:solidFill>
                  <a:srgbClr val="242385"/>
                </a:solidFill>
              </a:rPr>
              <a:t>Rua Hamid: </a:t>
            </a:r>
            <a:r>
              <a:rPr lang="en" sz="2400">
                <a:solidFill>
                  <a:srgbClr val="24238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rua@openavenuesfoundation.org</a:t>
            </a:r>
            <a:r>
              <a:rPr lang="en" sz="2400">
                <a:solidFill>
                  <a:srgbClr val="242385"/>
                </a:solidFill>
              </a:rPr>
              <a:t> </a:t>
            </a:r>
          </a:p>
          <a:p>
            <a:pPr marL="822325" lvl="1" indent="-267335">
              <a:lnSpc>
                <a:spcPct val="114999"/>
              </a:lnSpc>
              <a:buClr>
                <a:srgbClr val="5370E7"/>
              </a:buClr>
              <a:buSzPts val="1000"/>
              <a:buFont typeface="Courier New"/>
              <a:buChar char="o"/>
            </a:pPr>
            <a:r>
              <a:rPr lang="en" sz="2400">
                <a:solidFill>
                  <a:srgbClr val="242385"/>
                </a:solidFill>
              </a:rPr>
              <a:t>Elena </a:t>
            </a:r>
            <a:r>
              <a:rPr lang="en" sz="2400" err="1">
                <a:solidFill>
                  <a:srgbClr val="242385"/>
                </a:solidFill>
              </a:rPr>
              <a:t>Semeyko</a:t>
            </a:r>
            <a:r>
              <a:rPr lang="en" sz="2400">
                <a:solidFill>
                  <a:srgbClr val="242385"/>
                </a:solidFill>
              </a:rPr>
              <a:t>: </a:t>
            </a:r>
            <a:r>
              <a:rPr lang="en" sz="2400">
                <a:solidFill>
                  <a:srgbClr val="24238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elena@openavenuesfoundation.org</a:t>
            </a:r>
            <a:r>
              <a:rPr lang="en" sz="2400">
                <a:solidFill>
                  <a:srgbClr val="242385"/>
                </a:solidFill>
              </a:rPr>
              <a:t> </a:t>
            </a: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</p:txBody>
      </p:sp>
      <p:pic>
        <p:nvPicPr>
          <p:cNvPr id="150" name="Google Shape;15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1067" y="6166734"/>
            <a:ext cx="2468867" cy="489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843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E2E98-D37C-4DBB-B06B-AD57F3C2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51138"/>
            <a:ext cx="4368602" cy="10483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Project Leader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2EB954-88D1-4E97-9551-CE0D7E8829C7}"/>
              </a:ext>
            </a:extLst>
          </p:cNvPr>
          <p:cNvSpPr txBox="1">
            <a:spLocks/>
          </p:cNvSpPr>
          <p:nvPr/>
        </p:nvSpPr>
        <p:spPr>
          <a:xfrm>
            <a:off x="640080" y="2970592"/>
            <a:ext cx="6392818" cy="332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/>
              <a:t>Yuan Sun (he/him)</a:t>
            </a:r>
          </a:p>
          <a:p>
            <a:r>
              <a:rPr lang="en-US" sz="2200"/>
              <a:t>Senior Software Engineer, Otter.ai</a:t>
            </a:r>
          </a:p>
          <a:p>
            <a:r>
              <a:rPr lang="en-US" sz="2200"/>
              <a:t>Computer Science Fellow, Open Avenues</a:t>
            </a:r>
          </a:p>
          <a:p>
            <a:r>
              <a:rPr lang="en-US" sz="2200">
                <a:hlinkClick r:id="rId2"/>
              </a:rPr>
              <a:t>LinkedIn</a:t>
            </a:r>
            <a:endParaRPr lang="en-US" sz="2200"/>
          </a:p>
          <a:p>
            <a:r>
              <a:rPr lang="en-US" sz="2200">
                <a:solidFill>
                  <a:srgbClr val="000000"/>
                </a:solidFill>
                <a:ea typeface="+mn-lt"/>
                <a:cs typeface="+mn-lt"/>
                <a:hlinkClick r:id="rId3"/>
              </a:rPr>
              <a:t>yuan.sun@openavenuesfoundation.org</a:t>
            </a:r>
          </a:p>
          <a:p>
            <a:r>
              <a:rPr lang="en-US" sz="2200">
                <a:solidFill>
                  <a:srgbClr val="000000"/>
                </a:solidFill>
                <a:ea typeface="+mn-lt"/>
                <a:cs typeface="+mn-lt"/>
              </a:rPr>
              <a:t>Project Hub </a:t>
            </a:r>
            <a:r>
              <a:rPr lang="en-US" sz="2200">
                <a:solidFill>
                  <a:srgbClr val="000000"/>
                </a:solidFill>
                <a:ea typeface="+mn-lt"/>
                <a:cs typeface="+mn-lt"/>
                <a:hlinkClick r:id="rId4"/>
              </a:rPr>
              <a:t>link</a:t>
            </a:r>
            <a:r>
              <a:rPr lang="en-US" sz="2200">
                <a:solidFill>
                  <a:srgbClr val="000000"/>
                </a:solidFill>
                <a:ea typeface="+mn-lt"/>
                <a:cs typeface="+mn-lt"/>
              </a:rPr>
              <a:t> </a:t>
            </a:r>
          </a:p>
        </p:txBody>
      </p:sp>
      <p:pic>
        <p:nvPicPr>
          <p:cNvPr id="3" name="Picture 2" descr="A person standing in front of a bridge&#10;&#10;AI-generated content may be incorrect.">
            <a:extLst>
              <a:ext uri="{FF2B5EF4-FFF2-40B4-BE49-F238E27FC236}">
                <a16:creationId xmlns:a16="http://schemas.microsoft.com/office/drawing/2014/main" id="{73D957D8-FCEC-8793-3918-1BA0BA0B9D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56" r="3354" b="-2"/>
          <a:stretch/>
        </p:blipFill>
        <p:spPr>
          <a:xfrm>
            <a:off x="7666085" y="2403239"/>
            <a:ext cx="4524392" cy="445476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084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DA0DC-EC29-4EF2-98D6-C38C01169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949"/>
            <a:ext cx="10515600" cy="1325563"/>
          </a:xfrm>
        </p:spPr>
        <p:txBody>
          <a:bodyPr/>
          <a:lstStyle/>
          <a:p>
            <a:r>
              <a:rPr lang="en-US" b="1"/>
              <a:t>Open Avenues Team</a:t>
            </a:r>
            <a:endParaRPr lang="en-US" b="1">
              <a:ea typeface="Roboto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381A92-0CAB-4D3C-A8E3-5FC3F7AE58A5}"/>
              </a:ext>
            </a:extLst>
          </p:cNvPr>
          <p:cNvSpPr txBox="1">
            <a:spLocks/>
          </p:cNvSpPr>
          <p:nvPr/>
        </p:nvSpPr>
        <p:spPr>
          <a:xfrm>
            <a:off x="4527612" y="4482232"/>
            <a:ext cx="3837847" cy="2415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>
                <a:latin typeface="Aileron Regular"/>
              </a:rPr>
              <a:t>Elena Semeyko (she/her/hers)</a:t>
            </a:r>
            <a:br>
              <a:rPr lang="en-US" sz="1800" b="1">
                <a:latin typeface="Aileron Regular"/>
              </a:rPr>
            </a:br>
            <a:endParaRPr lang="en-US" sz="1800" b="1">
              <a:latin typeface="Aileron Regular"/>
              <a:ea typeface="Roboto"/>
            </a:endParaRPr>
          </a:p>
          <a:p>
            <a:pPr marL="0" indent="0" algn="ctr">
              <a:buNone/>
            </a:pPr>
            <a:r>
              <a:rPr lang="en-US" sz="1600" b="1">
                <a:latin typeface="Aileron Regular"/>
              </a:rPr>
              <a:t>Director of STEM Education,</a:t>
            </a:r>
            <a:endParaRPr lang="en-US" sz="1600" b="1">
              <a:latin typeface="Aileron Regular"/>
              <a:ea typeface="Roboto"/>
            </a:endParaRPr>
          </a:p>
          <a:p>
            <a:pPr marL="0" indent="0" algn="ctr">
              <a:buNone/>
            </a:pPr>
            <a:r>
              <a:rPr lang="en-US" sz="1600" b="1">
                <a:latin typeface="Aileron Regular"/>
                <a:ea typeface="Roboto"/>
              </a:rPr>
              <a:t>Open Avenues</a:t>
            </a:r>
          </a:p>
          <a:p>
            <a:pPr marL="0" indent="0" algn="ctr">
              <a:buNone/>
            </a:pPr>
            <a:r>
              <a:rPr lang="en-US" sz="1600">
                <a:latin typeface="Aileron Regular"/>
                <a:ea typeface="Roboto"/>
                <a:hlinkClick r:id="rId2"/>
              </a:rPr>
              <a:t>elena@openavenuesfoundation.org</a:t>
            </a:r>
            <a:endParaRPr lang="en-US" sz="1600">
              <a:latin typeface="Aileron Regular"/>
              <a:ea typeface="Roboto"/>
            </a:endParaRPr>
          </a:p>
          <a:p>
            <a:pPr marL="0" indent="0" algn="ctr">
              <a:buNone/>
            </a:pPr>
            <a:r>
              <a:rPr lang="en-US" sz="1600">
                <a:latin typeface="Aileron Regular"/>
                <a:ea typeface="Roboto"/>
                <a:hlinkClick r:id="rId3"/>
              </a:rPr>
              <a:t>LinkedIn</a:t>
            </a:r>
            <a:endParaRPr lang="en-US" sz="1600">
              <a:solidFill>
                <a:schemeClr val="accent4"/>
              </a:solidFill>
              <a:latin typeface="Aileron Regular"/>
              <a:ea typeface="Roboto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204135-F84C-476B-AD13-F0A954E3DF0A}"/>
              </a:ext>
            </a:extLst>
          </p:cNvPr>
          <p:cNvSpPr txBox="1">
            <a:spLocks/>
          </p:cNvSpPr>
          <p:nvPr/>
        </p:nvSpPr>
        <p:spPr>
          <a:xfrm>
            <a:off x="8284346" y="4482231"/>
            <a:ext cx="3837847" cy="2415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>
                <a:latin typeface="Aileron Regular"/>
              </a:rPr>
              <a:t>Rua Hamid (she/her/hers)</a:t>
            </a:r>
            <a:br>
              <a:rPr lang="en-US" sz="1800" b="1">
                <a:latin typeface="Aileron Regular"/>
              </a:rPr>
            </a:br>
            <a:endParaRPr lang="en-US" sz="1800" b="1">
              <a:latin typeface="Aileron Regular"/>
              <a:ea typeface="Roboto"/>
            </a:endParaRPr>
          </a:p>
          <a:p>
            <a:pPr marL="0" indent="0" algn="ctr">
              <a:buNone/>
            </a:pPr>
            <a:r>
              <a:rPr lang="en-US" sz="1600" b="1">
                <a:latin typeface="Aileron Regular"/>
              </a:rPr>
              <a:t>STEM Education Coordinator,</a:t>
            </a:r>
            <a:endParaRPr lang="en-US" sz="1600" b="1">
              <a:latin typeface="Aileron Regular"/>
              <a:ea typeface="Roboto"/>
            </a:endParaRPr>
          </a:p>
          <a:p>
            <a:pPr marL="0" indent="0" algn="ctr">
              <a:buNone/>
            </a:pPr>
            <a:r>
              <a:rPr lang="en-US" sz="1600" b="1">
                <a:solidFill>
                  <a:srgbClr val="000000"/>
                </a:solidFill>
                <a:latin typeface="Aileron Regular"/>
                <a:ea typeface="Roboto"/>
              </a:rPr>
              <a:t>Open Avenues</a:t>
            </a:r>
          </a:p>
          <a:p>
            <a:pPr marL="0" indent="0" algn="ctr">
              <a:buNone/>
            </a:pPr>
            <a:r>
              <a:rPr lang="en-US" sz="1600">
                <a:solidFill>
                  <a:srgbClr val="000000"/>
                </a:solidFill>
                <a:latin typeface="Aileron Regular"/>
                <a:ea typeface="Roboto"/>
                <a:hlinkClick r:id="rId4"/>
              </a:rPr>
              <a:t>rua@openavenuesfoundation.org</a:t>
            </a:r>
            <a:endParaRPr lang="en-US" sz="1600">
              <a:solidFill>
                <a:srgbClr val="000000"/>
              </a:solidFill>
              <a:latin typeface="Aileron Regular"/>
              <a:ea typeface="Roboto"/>
            </a:endParaRPr>
          </a:p>
          <a:p>
            <a:pPr marL="0" indent="0" algn="ctr">
              <a:buNone/>
            </a:pPr>
            <a:r>
              <a:rPr lang="en-US" sz="1600">
                <a:solidFill>
                  <a:srgbClr val="000000"/>
                </a:solidFill>
                <a:latin typeface="Aileron Regular"/>
                <a:ea typeface="Roboto"/>
                <a:hlinkClick r:id="rId5"/>
              </a:rPr>
              <a:t>LinkedIn</a:t>
            </a:r>
            <a:endParaRPr lang="en-US" sz="1600">
              <a:solidFill>
                <a:schemeClr val="accent4"/>
              </a:solidFill>
              <a:latin typeface="Aileron Regular"/>
              <a:ea typeface="Roboto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Picture 7" descr="A picture containing person, wall, clothing, posing&#10;&#10;Description automatically generated">
            <a:extLst>
              <a:ext uri="{FF2B5EF4-FFF2-40B4-BE49-F238E27FC236}">
                <a16:creationId xmlns:a16="http://schemas.microsoft.com/office/drawing/2014/main" id="{1D8F64C5-AFF6-4067-94E0-433976E7A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749" y="1317444"/>
            <a:ext cx="2917571" cy="2917571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44812272-47C0-4D49-A0C9-A3CFEB5096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09"/>
          <a:stretch/>
        </p:blipFill>
        <p:spPr>
          <a:xfrm>
            <a:off x="8679269" y="1317443"/>
            <a:ext cx="3048000" cy="2917571"/>
          </a:xfrm>
          <a:prstGeom prst="rect">
            <a:avLst/>
          </a:prstGeom>
        </p:spPr>
      </p:pic>
      <p:pic>
        <p:nvPicPr>
          <p:cNvPr id="12" name="Picture 11" descr="A person smiling in front of a brick wall&#10;&#10;Description automatically generated">
            <a:extLst>
              <a:ext uri="{FF2B5EF4-FFF2-40B4-BE49-F238E27FC236}">
                <a16:creationId xmlns:a16="http://schemas.microsoft.com/office/drawing/2014/main" id="{71BC5D76-1195-4AB1-A737-AAC523F8EDB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88"/>
          <a:stretch/>
        </p:blipFill>
        <p:spPr>
          <a:xfrm>
            <a:off x="981580" y="1317443"/>
            <a:ext cx="3416441" cy="291757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7B43335-FCCC-4D53-B8D6-4D9A2673E1FB}"/>
              </a:ext>
            </a:extLst>
          </p:cNvPr>
          <p:cNvSpPr txBox="1">
            <a:spLocks/>
          </p:cNvSpPr>
          <p:nvPr/>
        </p:nvSpPr>
        <p:spPr>
          <a:xfrm>
            <a:off x="770878" y="4482230"/>
            <a:ext cx="3837847" cy="2415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>
                <a:latin typeface="Aileron Regular"/>
              </a:rPr>
              <a:t>Danielle Goldman (she/her/hers)</a:t>
            </a:r>
            <a:br>
              <a:rPr lang="en-US" sz="1800" b="1">
                <a:latin typeface="Aileron Regular"/>
              </a:rPr>
            </a:br>
            <a:endParaRPr lang="en-US" sz="1800" b="1">
              <a:latin typeface="Aileron Regular"/>
              <a:ea typeface="Roboto"/>
            </a:endParaRPr>
          </a:p>
          <a:p>
            <a:pPr marL="0" indent="0" algn="ctr">
              <a:buNone/>
            </a:pPr>
            <a:r>
              <a:rPr lang="en-US" sz="1600" b="1">
                <a:latin typeface="Aileron Regular"/>
              </a:rPr>
              <a:t>Co-Founder &amp; Executive Director,</a:t>
            </a:r>
            <a:endParaRPr lang="en-US" sz="1600" b="1">
              <a:solidFill>
                <a:srgbClr val="000000"/>
              </a:solidFill>
              <a:latin typeface="Aileron Regular"/>
              <a:ea typeface="Roboto"/>
            </a:endParaRPr>
          </a:p>
          <a:p>
            <a:pPr marL="0" indent="0" algn="ctr">
              <a:buNone/>
            </a:pPr>
            <a:r>
              <a:rPr lang="en-US" sz="1600" b="1">
                <a:solidFill>
                  <a:srgbClr val="000000"/>
                </a:solidFill>
                <a:latin typeface="Aileron Regular"/>
                <a:ea typeface="Roboto"/>
              </a:rPr>
              <a:t>Open Avenues</a:t>
            </a:r>
          </a:p>
          <a:p>
            <a:pPr marL="0" indent="0" algn="ctr">
              <a:buNone/>
            </a:pPr>
            <a:r>
              <a:rPr lang="en-US" sz="1600">
                <a:solidFill>
                  <a:srgbClr val="000000"/>
                </a:solidFill>
                <a:latin typeface="Aileron Regular"/>
                <a:ea typeface="Roboto"/>
                <a:hlinkClick r:id="rId9"/>
              </a:rPr>
              <a:t>danielle@openavenuesfoundation.org</a:t>
            </a:r>
            <a:endParaRPr lang="en-US" sz="1600">
              <a:solidFill>
                <a:srgbClr val="000000"/>
              </a:solidFill>
              <a:latin typeface="Aileron Regular"/>
              <a:ea typeface="Roboto"/>
            </a:endParaRPr>
          </a:p>
          <a:p>
            <a:pPr marL="0" indent="0" algn="ctr">
              <a:buNone/>
            </a:pPr>
            <a:r>
              <a:rPr lang="en-US" sz="1600">
                <a:solidFill>
                  <a:srgbClr val="000000"/>
                </a:solidFill>
                <a:latin typeface="Aileron Regular"/>
                <a:hlinkClick r:id="rId10"/>
              </a:rPr>
              <a:t>LinkedIn</a:t>
            </a:r>
            <a:endParaRPr lang="en-US" sz="1600">
              <a:solidFill>
                <a:srgbClr val="000000"/>
              </a:solidFill>
              <a:latin typeface="Aileron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6245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>
          <a:extLst>
            <a:ext uri="{FF2B5EF4-FFF2-40B4-BE49-F238E27FC236}">
              <a16:creationId xmlns:a16="http://schemas.microsoft.com/office/drawing/2014/main" id="{5533B0DE-4664-0F7C-01BA-DEFA8584B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2">
            <a:extLst>
              <a:ext uri="{FF2B5EF4-FFF2-40B4-BE49-F238E27FC236}">
                <a16:creationId xmlns:a16="http://schemas.microsoft.com/office/drawing/2014/main" id="{67FC9773-4FB5-4602-6797-76352BDF1FE8}"/>
              </a:ext>
            </a:extLst>
          </p:cNvPr>
          <p:cNvSpPr txBox="1"/>
          <p:nvPr/>
        </p:nvSpPr>
        <p:spPr>
          <a:xfrm>
            <a:off x="5949800" y="2168218"/>
            <a:ext cx="5624000" cy="206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5125" lvl="0" indent="-309245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" sz="2000">
                <a:solidFill>
                  <a:schemeClr val="lt1"/>
                </a:solidFill>
                <a:ea typeface="Inter Tight Light"/>
                <a:cs typeface="Inter Tight Light"/>
                <a:sym typeface="Inter Tight Light"/>
              </a:rPr>
              <a:t>Welcome</a:t>
            </a:r>
            <a:endParaRPr lang="en" sz="2000">
              <a:solidFill>
                <a:schemeClr val="lt1"/>
              </a:solidFill>
              <a:ea typeface="Inter Tight Light"/>
              <a:cs typeface="Inter Tight Light"/>
            </a:endParaRPr>
          </a:p>
          <a:p>
            <a:pPr marL="365125" indent="-309245">
              <a:lnSpc>
                <a:spcPct val="115000"/>
              </a:lnSpc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" sz="2000" u="sng">
                <a:solidFill>
                  <a:schemeClr val="lt1"/>
                </a:solidFill>
                <a:ea typeface="Inter Tight Light"/>
                <a:cs typeface="Inter Tight Light"/>
              </a:rPr>
              <a:t>Project overview</a:t>
            </a:r>
          </a:p>
          <a:p>
            <a:pPr marL="365125" indent="-309245">
              <a:lnSpc>
                <a:spcPct val="114999"/>
              </a:lnSpc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" sz="2000">
                <a:solidFill>
                  <a:schemeClr val="lt1"/>
                </a:solidFill>
                <a:ea typeface="Inter Tight Light"/>
                <a:cs typeface="Inter Tight Light"/>
              </a:rPr>
              <a:t>Q &amp; A</a:t>
            </a:r>
          </a:p>
          <a:p>
            <a:pPr marL="365125" indent="-309245">
              <a:lnSpc>
                <a:spcPct val="115000"/>
              </a:lnSpc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" sz="2000">
                <a:solidFill>
                  <a:schemeClr val="lt1"/>
                </a:solidFill>
                <a:ea typeface="Inter Tight Light"/>
                <a:cs typeface="Inter Tight Light"/>
              </a:rPr>
              <a:t>Icebreaker question</a:t>
            </a:r>
          </a:p>
          <a:p>
            <a:pPr marL="365125" indent="-309245">
              <a:lnSpc>
                <a:spcPct val="114999"/>
              </a:lnSpc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" sz="2000">
                <a:solidFill>
                  <a:schemeClr val="lt1"/>
                </a:solidFill>
                <a:ea typeface="Inter Tight Light"/>
                <a:cs typeface="Inter Tight Light"/>
              </a:rPr>
              <a:t>Group photo!!</a:t>
            </a:r>
          </a:p>
        </p:txBody>
      </p:sp>
      <p:pic>
        <p:nvPicPr>
          <p:cNvPr id="162" name="Google Shape;162;p42">
            <a:extLst>
              <a:ext uri="{FF2B5EF4-FFF2-40B4-BE49-F238E27FC236}">
                <a16:creationId xmlns:a16="http://schemas.microsoft.com/office/drawing/2014/main" id="{D763F622-BB86-F49B-2705-7AA044DB42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301" y="6176467"/>
            <a:ext cx="2469401" cy="50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4760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187EED95-0C3F-5B27-5D4F-93E669A8F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>
            <a:extLst>
              <a:ext uri="{FF2B5EF4-FFF2-40B4-BE49-F238E27FC236}">
                <a16:creationId xmlns:a16="http://schemas.microsoft.com/office/drawing/2014/main" id="{3A867406-C655-4BD4-B4C5-BE6DF18F5924}"/>
              </a:ext>
            </a:extLst>
          </p:cNvPr>
          <p:cNvSpPr txBox="1"/>
          <p:nvPr/>
        </p:nvSpPr>
        <p:spPr>
          <a:xfrm>
            <a:off x="613029" y="430985"/>
            <a:ext cx="8120892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300" b="1">
                <a:solidFill>
                  <a:srgbClr val="5370E7"/>
                </a:solidFill>
                <a:sym typeface="Inter Tight"/>
              </a:rPr>
              <a:t>Integrate LLM service using Python</a:t>
            </a:r>
            <a:endParaRPr lang="en-US"/>
          </a:p>
        </p:txBody>
      </p:sp>
      <p:sp>
        <p:nvSpPr>
          <p:cNvPr id="149" name="Google Shape;149;p40">
            <a:extLst>
              <a:ext uri="{FF2B5EF4-FFF2-40B4-BE49-F238E27FC236}">
                <a16:creationId xmlns:a16="http://schemas.microsoft.com/office/drawing/2014/main" id="{187D686A-410D-B02A-7FD4-120595F1516D}"/>
              </a:ext>
            </a:extLst>
          </p:cNvPr>
          <p:cNvSpPr txBox="1"/>
          <p:nvPr/>
        </p:nvSpPr>
        <p:spPr>
          <a:xfrm>
            <a:off x="613734" y="1710959"/>
            <a:ext cx="10967599" cy="415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>
                <a:solidFill>
                  <a:srgbClr val="242385"/>
                </a:solidFill>
              </a:rPr>
              <a:t>Breaking down the definition</a:t>
            </a:r>
            <a:endParaRPr lang="en" sz="2400"/>
          </a:p>
          <a:p>
            <a:pPr marL="97790">
              <a:lnSpc>
                <a:spcPct val="114999"/>
              </a:lnSpc>
              <a:buSzPts val="1000"/>
            </a:pPr>
            <a:endParaRPr lang="en" sz="2400">
              <a:solidFill>
                <a:srgbClr val="242385"/>
              </a:solidFill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</a:rPr>
              <a:t>Python </a:t>
            </a:r>
            <a:endParaRPr lang="en-US" sz="1850"/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</a:rPr>
              <a:t>Service (API)</a:t>
            </a: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</a:rPr>
              <a:t>LLM </a:t>
            </a: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</p:txBody>
      </p:sp>
      <p:pic>
        <p:nvPicPr>
          <p:cNvPr id="150" name="Google Shape;150;p40">
            <a:extLst>
              <a:ext uri="{FF2B5EF4-FFF2-40B4-BE49-F238E27FC236}">
                <a16:creationId xmlns:a16="http://schemas.microsoft.com/office/drawing/2014/main" id="{F458967A-0FD5-F628-6E54-89B87A2DF97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67" y="6166734"/>
            <a:ext cx="2468867" cy="489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967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3F97EE4B-9F04-8533-2420-0CD2BBD83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>
            <a:extLst>
              <a:ext uri="{FF2B5EF4-FFF2-40B4-BE49-F238E27FC236}">
                <a16:creationId xmlns:a16="http://schemas.microsoft.com/office/drawing/2014/main" id="{5744AB32-DAF3-8281-5446-657347CE5E5A}"/>
              </a:ext>
            </a:extLst>
          </p:cNvPr>
          <p:cNvSpPr txBox="1"/>
          <p:nvPr/>
        </p:nvSpPr>
        <p:spPr>
          <a:xfrm>
            <a:off x="613029" y="430985"/>
            <a:ext cx="8120892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300" b="1">
                <a:solidFill>
                  <a:srgbClr val="5370E7"/>
                </a:solidFill>
                <a:sym typeface="Inter Tight"/>
              </a:rPr>
              <a:t>Integrate LLM service using Python</a:t>
            </a:r>
            <a:endParaRPr lang="en-US"/>
          </a:p>
        </p:txBody>
      </p:sp>
      <p:sp>
        <p:nvSpPr>
          <p:cNvPr id="149" name="Google Shape;149;p40">
            <a:extLst>
              <a:ext uri="{FF2B5EF4-FFF2-40B4-BE49-F238E27FC236}">
                <a16:creationId xmlns:a16="http://schemas.microsoft.com/office/drawing/2014/main" id="{08E28882-805E-D918-33D8-D84BF9C631F1}"/>
              </a:ext>
            </a:extLst>
          </p:cNvPr>
          <p:cNvSpPr txBox="1"/>
          <p:nvPr/>
        </p:nvSpPr>
        <p:spPr>
          <a:xfrm>
            <a:off x="613734" y="1710959"/>
            <a:ext cx="10967599" cy="415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>
                <a:solidFill>
                  <a:srgbClr val="242385"/>
                </a:solidFill>
              </a:rPr>
              <a:t>Breaking down the definition</a:t>
            </a:r>
            <a:endParaRPr lang="en" sz="2400"/>
          </a:p>
          <a:p>
            <a:pPr marL="97790">
              <a:lnSpc>
                <a:spcPct val="114999"/>
              </a:lnSpc>
              <a:buSzPts val="1000"/>
            </a:pPr>
            <a:endParaRPr lang="en" sz="2400">
              <a:solidFill>
                <a:srgbClr val="242385"/>
              </a:solidFill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</a:rPr>
              <a:t>Python </a:t>
            </a:r>
            <a:endParaRPr lang="en-US" sz="1850"/>
          </a:p>
          <a:p>
            <a:pPr marL="822325" lvl="1" indent="-267335">
              <a:lnSpc>
                <a:spcPct val="114999"/>
              </a:lnSpc>
              <a:buClr>
                <a:srgbClr val="5370E7"/>
              </a:buClr>
              <a:buSzPts val="1000"/>
              <a:buFont typeface="Wingdings"/>
              <a:buChar char="Ø"/>
            </a:pPr>
            <a:r>
              <a:rPr lang="en" sz="2400">
                <a:solidFill>
                  <a:srgbClr val="242385"/>
                </a:solidFill>
              </a:rPr>
              <a:t>programming language that both computers and (some) human can understand. </a:t>
            </a:r>
            <a:endParaRPr lang="en-US" sz="1850"/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</a:rPr>
              <a:t>Service (API)</a:t>
            </a: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</a:rPr>
              <a:t>LLM </a:t>
            </a: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</p:txBody>
      </p:sp>
      <p:pic>
        <p:nvPicPr>
          <p:cNvPr id="150" name="Google Shape;150;p40">
            <a:extLst>
              <a:ext uri="{FF2B5EF4-FFF2-40B4-BE49-F238E27FC236}">
                <a16:creationId xmlns:a16="http://schemas.microsoft.com/office/drawing/2014/main" id="{E79972C0-60BD-2363-721B-A5C4EA75FE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67" y="6166734"/>
            <a:ext cx="2468867" cy="489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9225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2C744314-A75E-89A2-95BB-7DBF0C5F5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>
            <a:extLst>
              <a:ext uri="{FF2B5EF4-FFF2-40B4-BE49-F238E27FC236}">
                <a16:creationId xmlns:a16="http://schemas.microsoft.com/office/drawing/2014/main" id="{B6BB1005-0631-B03D-AB66-007A8E03A801}"/>
              </a:ext>
            </a:extLst>
          </p:cNvPr>
          <p:cNvSpPr txBox="1"/>
          <p:nvPr/>
        </p:nvSpPr>
        <p:spPr>
          <a:xfrm>
            <a:off x="613029" y="430985"/>
            <a:ext cx="8120892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300" b="1">
                <a:solidFill>
                  <a:srgbClr val="5370E7"/>
                </a:solidFill>
                <a:sym typeface="Inter Tight"/>
              </a:rPr>
              <a:t>Integrate LLM service using Python</a:t>
            </a:r>
            <a:endParaRPr lang="en-US"/>
          </a:p>
        </p:txBody>
      </p:sp>
      <p:sp>
        <p:nvSpPr>
          <p:cNvPr id="149" name="Google Shape;149;p40">
            <a:extLst>
              <a:ext uri="{FF2B5EF4-FFF2-40B4-BE49-F238E27FC236}">
                <a16:creationId xmlns:a16="http://schemas.microsoft.com/office/drawing/2014/main" id="{1C9022E5-AE81-DA76-23F6-6CE6E6E4D40D}"/>
              </a:ext>
            </a:extLst>
          </p:cNvPr>
          <p:cNvSpPr txBox="1"/>
          <p:nvPr/>
        </p:nvSpPr>
        <p:spPr>
          <a:xfrm>
            <a:off x="613734" y="1710959"/>
            <a:ext cx="10967599" cy="415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>
                <a:solidFill>
                  <a:srgbClr val="242385"/>
                </a:solidFill>
              </a:rPr>
              <a:t>Breaking down the definition</a:t>
            </a:r>
            <a:endParaRPr lang="en" sz="2400"/>
          </a:p>
          <a:p>
            <a:pPr marL="97790">
              <a:lnSpc>
                <a:spcPct val="114999"/>
              </a:lnSpc>
              <a:buSzPts val="1000"/>
            </a:pPr>
            <a:endParaRPr lang="en" sz="2400">
              <a:solidFill>
                <a:srgbClr val="242385"/>
              </a:solidFill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</a:rPr>
              <a:t>Python </a:t>
            </a:r>
            <a:endParaRPr lang="en-US" sz="1850"/>
          </a:p>
          <a:p>
            <a:pPr marL="822325" lvl="1" indent="-267335">
              <a:lnSpc>
                <a:spcPct val="114999"/>
              </a:lnSpc>
              <a:buClr>
                <a:srgbClr val="5370E7"/>
              </a:buClr>
              <a:buSzPts val="1000"/>
              <a:buFont typeface="Wingdings"/>
              <a:buChar char="Ø"/>
            </a:pPr>
            <a:r>
              <a:rPr lang="en" sz="2400">
                <a:solidFill>
                  <a:srgbClr val="242385"/>
                </a:solidFill>
              </a:rPr>
              <a:t>programming language that both computers and (some) human can understand. </a:t>
            </a:r>
            <a:endParaRPr lang="en-US" sz="1850"/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</a:rPr>
              <a:t>Service (API)</a:t>
            </a:r>
          </a:p>
          <a:p>
            <a:pPr marL="897890" lvl="1" indent="-342900">
              <a:lnSpc>
                <a:spcPct val="114999"/>
              </a:lnSpc>
              <a:buClr>
                <a:srgbClr val="5370E7"/>
              </a:buClr>
              <a:buSzPts val="1000"/>
              <a:buFont typeface="Wingdings"/>
              <a:buChar char="Ø"/>
            </a:pPr>
            <a:r>
              <a:rPr lang="en" sz="2400">
                <a:solidFill>
                  <a:srgbClr val="242385"/>
                </a:solidFill>
              </a:rPr>
              <a:t>service - receives a request and return a response. </a:t>
            </a:r>
          </a:p>
          <a:p>
            <a:pPr marL="897890" lvl="1" indent="-342900">
              <a:lnSpc>
                <a:spcPct val="114999"/>
              </a:lnSpc>
              <a:buClr>
                <a:srgbClr val="5370E7"/>
              </a:buClr>
              <a:buSzPts val="1000"/>
              <a:buFont typeface="Wingdings"/>
              <a:buChar char="Ø"/>
            </a:pPr>
            <a:r>
              <a:rPr lang="en" sz="2400">
                <a:solidFill>
                  <a:srgbClr val="242385"/>
                </a:solidFill>
              </a:rPr>
              <a:t>API - the way that software applications talk to each other. </a:t>
            </a:r>
            <a:endParaRPr lang="en"/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</a:rPr>
              <a:t>LLM </a:t>
            </a: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</p:txBody>
      </p:sp>
      <p:pic>
        <p:nvPicPr>
          <p:cNvPr id="150" name="Google Shape;150;p40">
            <a:extLst>
              <a:ext uri="{FF2B5EF4-FFF2-40B4-BE49-F238E27FC236}">
                <a16:creationId xmlns:a16="http://schemas.microsoft.com/office/drawing/2014/main" id="{C071E01D-D385-7F64-23CA-0B17A39B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67" y="6166734"/>
            <a:ext cx="2468867" cy="489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3179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>
          <a:extLst>
            <a:ext uri="{FF2B5EF4-FFF2-40B4-BE49-F238E27FC236}">
              <a16:creationId xmlns:a16="http://schemas.microsoft.com/office/drawing/2014/main" id="{AD6C82F6-4318-28BC-F50D-0567AA237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>
            <a:extLst>
              <a:ext uri="{FF2B5EF4-FFF2-40B4-BE49-F238E27FC236}">
                <a16:creationId xmlns:a16="http://schemas.microsoft.com/office/drawing/2014/main" id="{793A5376-EB71-E9C0-1AEF-FAEAABB1B62E}"/>
              </a:ext>
            </a:extLst>
          </p:cNvPr>
          <p:cNvSpPr txBox="1"/>
          <p:nvPr/>
        </p:nvSpPr>
        <p:spPr>
          <a:xfrm>
            <a:off x="613029" y="430985"/>
            <a:ext cx="8120892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300" b="1">
                <a:solidFill>
                  <a:srgbClr val="5370E7"/>
                </a:solidFill>
                <a:sym typeface="Inter Tight"/>
              </a:rPr>
              <a:t>Integrate LLM service using Python</a:t>
            </a:r>
            <a:endParaRPr lang="en-US"/>
          </a:p>
        </p:txBody>
      </p:sp>
      <p:sp>
        <p:nvSpPr>
          <p:cNvPr id="149" name="Google Shape;149;p40">
            <a:extLst>
              <a:ext uri="{FF2B5EF4-FFF2-40B4-BE49-F238E27FC236}">
                <a16:creationId xmlns:a16="http://schemas.microsoft.com/office/drawing/2014/main" id="{B852DAAB-823D-A923-9397-BA837B58BF5A}"/>
              </a:ext>
            </a:extLst>
          </p:cNvPr>
          <p:cNvSpPr txBox="1"/>
          <p:nvPr/>
        </p:nvSpPr>
        <p:spPr>
          <a:xfrm>
            <a:off x="613734" y="1710959"/>
            <a:ext cx="10967599" cy="415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>
                <a:solidFill>
                  <a:srgbClr val="242385"/>
                </a:solidFill>
              </a:rPr>
              <a:t>Breaking down the definition</a:t>
            </a:r>
            <a:endParaRPr lang="en" sz="2400"/>
          </a:p>
          <a:p>
            <a:pPr marL="97790">
              <a:lnSpc>
                <a:spcPct val="114999"/>
              </a:lnSpc>
              <a:buSzPts val="1000"/>
            </a:pPr>
            <a:endParaRPr lang="en" sz="2400">
              <a:solidFill>
                <a:srgbClr val="242385"/>
              </a:solidFill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</a:rPr>
              <a:t>Python </a:t>
            </a:r>
            <a:endParaRPr lang="en-US" sz="1850"/>
          </a:p>
          <a:p>
            <a:pPr marL="822325" lvl="1" indent="-267335">
              <a:lnSpc>
                <a:spcPct val="114999"/>
              </a:lnSpc>
              <a:buClr>
                <a:srgbClr val="5370E7"/>
              </a:buClr>
              <a:buSzPts val="1000"/>
              <a:buFont typeface="Wingdings"/>
              <a:buChar char="Ø"/>
            </a:pPr>
            <a:r>
              <a:rPr lang="en" sz="2400">
                <a:solidFill>
                  <a:srgbClr val="242385"/>
                </a:solidFill>
              </a:rPr>
              <a:t>programming language that both computers and (some) human can understand. </a:t>
            </a:r>
            <a:endParaRPr lang="en-US" sz="1850"/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</a:rPr>
              <a:t>Service (API)</a:t>
            </a:r>
          </a:p>
          <a:p>
            <a:pPr marL="897890" lvl="1" indent="-342900">
              <a:lnSpc>
                <a:spcPct val="114999"/>
              </a:lnSpc>
              <a:buClr>
                <a:srgbClr val="5370E7"/>
              </a:buClr>
              <a:buSzPts val="1000"/>
              <a:buFont typeface="Wingdings"/>
              <a:buChar char="Ø"/>
            </a:pPr>
            <a:r>
              <a:rPr lang="en" sz="2400">
                <a:solidFill>
                  <a:srgbClr val="242385"/>
                </a:solidFill>
              </a:rPr>
              <a:t>service - receives a request and return a response. </a:t>
            </a:r>
          </a:p>
          <a:p>
            <a:pPr marL="897890" lvl="1" indent="-342900">
              <a:lnSpc>
                <a:spcPct val="114999"/>
              </a:lnSpc>
              <a:buClr>
                <a:srgbClr val="5370E7"/>
              </a:buClr>
              <a:buSzPts val="1000"/>
              <a:buFont typeface="Wingdings"/>
              <a:buChar char="Ø"/>
            </a:pPr>
            <a:r>
              <a:rPr lang="en" sz="2400">
                <a:solidFill>
                  <a:srgbClr val="242385"/>
                </a:solidFill>
              </a:rPr>
              <a:t>API - the way that software applications talk to each other. </a:t>
            </a:r>
            <a:endParaRPr lang="en"/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r>
              <a:rPr lang="en" sz="2400">
                <a:solidFill>
                  <a:srgbClr val="242385"/>
                </a:solidFill>
              </a:rPr>
              <a:t>LLM </a:t>
            </a:r>
          </a:p>
          <a:p>
            <a:pPr marL="822325" lvl="1" indent="-267335">
              <a:lnSpc>
                <a:spcPct val="114999"/>
              </a:lnSpc>
              <a:buClr>
                <a:srgbClr val="5370E7"/>
              </a:buClr>
              <a:buSzPts val="1000"/>
              <a:buFont typeface="Wingdings"/>
              <a:buChar char="Ø"/>
            </a:pPr>
            <a:r>
              <a:rPr lang="en" sz="2400">
                <a:solidFill>
                  <a:srgbClr val="242385"/>
                </a:solidFill>
                <a:ea typeface="Inter Tight"/>
              </a:rPr>
              <a:t>mathematic model that understands and responds human language. </a:t>
            </a: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  <a:p>
            <a:pPr marL="365125" indent="-267335">
              <a:lnSpc>
                <a:spcPct val="114999"/>
              </a:lnSpc>
              <a:buClr>
                <a:srgbClr val="5370E7"/>
              </a:buClr>
              <a:buSzPts val="1000"/>
              <a:buFont typeface="Inter Tight"/>
              <a:buChar char="●"/>
            </a:pPr>
            <a:endParaRPr lang="en" sz="2400">
              <a:solidFill>
                <a:srgbClr val="242385"/>
              </a:solidFill>
              <a:ea typeface="Inter Tight"/>
            </a:endParaRPr>
          </a:p>
        </p:txBody>
      </p:sp>
      <p:pic>
        <p:nvPicPr>
          <p:cNvPr id="150" name="Google Shape;150;p40">
            <a:extLst>
              <a:ext uri="{FF2B5EF4-FFF2-40B4-BE49-F238E27FC236}">
                <a16:creationId xmlns:a16="http://schemas.microsoft.com/office/drawing/2014/main" id="{BE06E8E7-7CF5-4B30-003D-88248C483E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67" y="6166734"/>
            <a:ext cx="2468867" cy="489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2664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sionNo xmlns="a1200294-7566-47bd-bcc6-0c4e5d371f43">1</SessionNo>
    <TaxCatchAll xmlns="babfc5af-ba08-4223-8118-2e61d2979772" xsi:nil="true"/>
    <lcf76f155ced4ddcb4097134ff3c332f xmlns="a1200294-7566-47bd-bcc6-0c4e5d371f43">
      <Terms xmlns="http://schemas.microsoft.com/office/infopath/2007/PartnerControls"/>
    </lcf76f155ced4ddcb4097134ff3c332f>
    <PostingDate xmlns="a1200294-7566-47bd-bcc6-0c4e5d371f43" xsi:nil="true"/>
    <Employee xmlns="a1200294-7566-47bd-bcc6-0c4e5d371f43">
      <UserInfo>
        <DisplayName/>
        <AccountId xsi:nil="true"/>
        <AccountType/>
      </UserInfo>
    </Employe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3FF15707724F49A972C13B33FAAA8B" ma:contentTypeVersion="37" ma:contentTypeDescription="Create a new document." ma:contentTypeScope="" ma:versionID="0d6da3a96eaa39d46166618daaa295aa">
  <xsd:schema xmlns:xsd="http://www.w3.org/2001/XMLSchema" xmlns:xs="http://www.w3.org/2001/XMLSchema" xmlns:p="http://schemas.microsoft.com/office/2006/metadata/properties" xmlns:ns2="a1200294-7566-47bd-bcc6-0c4e5d371f43" xmlns:ns3="babfc5af-ba08-4223-8118-2e61d2979772" targetNamespace="http://schemas.microsoft.com/office/2006/metadata/properties" ma:root="true" ma:fieldsID="04dea3cd8ac799b83681f5649b523f8d" ns2:_="" ns3:_="">
    <xsd:import namespace="a1200294-7566-47bd-bcc6-0c4e5d371f43"/>
    <xsd:import namespace="babfc5af-ba08-4223-8118-2e61d2979772"/>
    <xsd:element name="properties">
      <xsd:complexType>
        <xsd:sequence>
          <xsd:element name="documentManagement">
            <xsd:complexType>
              <xsd:all>
                <xsd:element ref="ns2:Employee" minOccurs="0"/>
                <xsd:element ref="ns2:PostingDate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2:SessionNo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200294-7566-47bd-bcc6-0c4e5d371f43" elementFormDefault="qualified">
    <xsd:import namespace="http://schemas.microsoft.com/office/2006/documentManagement/types"/>
    <xsd:import namespace="http://schemas.microsoft.com/office/infopath/2007/PartnerControls"/>
    <xsd:element name="Employee" ma:index="1" nillable="true" ma:displayName="Employee" ma:format="Dropdown" ma:list="UserInfo" ma:SharePointGroup="0" ma:internalName="Employe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ostingDate" ma:index="2" nillable="true" ma:displayName="Posting Date" ma:format="DateOnly" ma:internalName="PostingDate" ma:readOnly="false">
      <xsd:simpleType>
        <xsd:restriction base="dms:DateTime"/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hidden="true" ma:internalName="MediaServiceKeyPoints" ma:readOnly="true">
      <xsd:simpleType>
        <xsd:restriction base="dms:Note"/>
      </xsd:simpleType>
    </xsd:element>
    <xsd:element name="MediaServiceAutoTags" ma:index="14" nillable="true" ma:displayName="Tags" ma:hidden="true" ma:internalName="MediaServiceAutoTags" ma:readOnly="true">
      <xsd:simpleType>
        <xsd:restriction base="dms:Text"/>
      </xsd:simpleType>
    </xsd:element>
    <xsd:element name="MediaServiceOCR" ma:index="15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c01bbee-216c-4cdf-bb0c-f637e50b3b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6" nillable="true" ma:displayName="Location" ma:indexed="true" ma:internalName="MediaServiceLocation" ma:readOnly="true">
      <xsd:simpleType>
        <xsd:restriction base="dms:Text"/>
      </xsd:simpleType>
    </xsd:element>
    <xsd:element name="SessionNo" ma:index="27" nillable="true" ma:displayName="Order" ma:decimals="0" ma:default="1" ma:format="Dropdown" ma:internalName="SessionNo" ma:percentage="FALSE">
      <xsd:simpleType>
        <xsd:restriction base="dms:Number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fc5af-ba08-4223-8118-2e61d297977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hidden="true" ma:internalName="SharedWithDetails" ma:readOnly="true">
      <xsd:simpleType>
        <xsd:restriction base="dms:Note"/>
      </xsd:simpleType>
    </xsd:element>
    <xsd:element name="TaxCatchAll" ma:index="22" nillable="true" ma:displayName="Taxonomy Catch All Column" ma:hidden="true" ma:list="{30907219-2b16-4918-aa31-a6d15e45b1a4}" ma:internalName="TaxCatchAll" ma:readOnly="false" ma:showField="CatchAllData" ma:web="babfc5af-ba08-4223-8118-2e61d29797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9CE27D-9D20-4297-B0DF-6BBE85686967}">
  <ds:schemaRefs>
    <ds:schemaRef ds:uri="a1200294-7566-47bd-bcc6-0c4e5d371f43"/>
    <ds:schemaRef ds:uri="babfc5af-ba08-4223-8118-2e61d2979772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C649739-7998-471B-B72D-3553D71B5E47}">
  <ds:schemaRefs>
    <ds:schemaRef ds:uri="a1200294-7566-47bd-bcc6-0c4e5d371f43"/>
    <ds:schemaRef ds:uri="babfc5af-ba08-4223-8118-2e61d29797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03C4F26-CB78-4D44-AD3D-7FECE40B27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25</Slides>
  <Notes>22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Project Leader</vt:lpstr>
      <vt:lpstr>Open Avenues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2025-01-12T18:55:30Z</dcterms:created>
  <dcterms:modified xsi:type="dcterms:W3CDTF">2025-02-03T03:36:06Z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0x010100AF3FF15707724F49A972C13B33FAAA8B</vt:lpwstr>
  </property>
  <property fmtid="{D5CDD505-2E9C-101B-9397-08002B2CF9AE}" pid="3" name="MediaServiceImageTags">
    <vt:lpwstr/>
  </property>
</Properties>
</file>